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08" r:id="rId5"/>
  </p:sldMasterIdLst>
  <p:notesMasterIdLst>
    <p:notesMasterId r:id="rId35"/>
  </p:notesMasterIdLst>
  <p:sldIdLst>
    <p:sldId id="266" r:id="rId6"/>
    <p:sldId id="274" r:id="rId7"/>
    <p:sldId id="340" r:id="rId8"/>
    <p:sldId id="427" r:id="rId9"/>
    <p:sldId id="439" r:id="rId10"/>
    <p:sldId id="440" r:id="rId11"/>
    <p:sldId id="413" r:id="rId12"/>
    <p:sldId id="436" r:id="rId13"/>
    <p:sldId id="438" r:id="rId14"/>
    <p:sldId id="437" r:id="rId15"/>
    <p:sldId id="445" r:id="rId16"/>
    <p:sldId id="430" r:id="rId17"/>
    <p:sldId id="432" r:id="rId18"/>
    <p:sldId id="442" r:id="rId19"/>
    <p:sldId id="431" r:id="rId20"/>
    <p:sldId id="443" r:id="rId21"/>
    <p:sldId id="446" r:id="rId22"/>
    <p:sldId id="434" r:id="rId23"/>
    <p:sldId id="444" r:id="rId24"/>
    <p:sldId id="447" r:id="rId25"/>
    <p:sldId id="449" r:id="rId26"/>
    <p:sldId id="448" r:id="rId27"/>
    <p:sldId id="435" r:id="rId28"/>
    <p:sldId id="428" r:id="rId29"/>
    <p:sldId id="425" r:id="rId30"/>
    <p:sldId id="429" r:id="rId31"/>
    <p:sldId id="426" r:id="rId32"/>
    <p:sldId id="420" r:id="rId33"/>
    <p:sldId id="273" r:id="rId34"/>
  </p:sldIdLst>
  <p:sldSz cx="9144000" cy="6858000" type="screen4x3"/>
  <p:notesSz cx="6858000" cy="9144000"/>
  <p:defaultTextStyle>
    <a:defPPr>
      <a:defRPr lang="nl-N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E76BCA-1FFD-4A44-8B5F-3ED090CF4776}" v="153" dt="2025-03-19T11:49:21.21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97" autoAdjust="0"/>
    <p:restoredTop sz="94343" autoAdjust="0"/>
  </p:normalViewPr>
  <p:slideViewPr>
    <p:cSldViewPr>
      <p:cViewPr varScale="1">
        <p:scale>
          <a:sx n="58" d="100"/>
          <a:sy n="58" d="100"/>
        </p:scale>
        <p:origin x="496"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é Verbeek" userId="20d2065d-8055-4a68-a463-00777506795f" providerId="ADAL" clId="{49E76BCA-1FFD-4A44-8B5F-3ED090CF4776}"/>
    <pc:docChg chg="undo custSel addSld delSld modSld sldOrd">
      <pc:chgData name="Gé Verbeek" userId="20d2065d-8055-4a68-a463-00777506795f" providerId="ADAL" clId="{49E76BCA-1FFD-4A44-8B5F-3ED090CF4776}" dt="2025-03-19T11:49:21.213" v="242"/>
      <pc:docMkLst>
        <pc:docMk/>
      </pc:docMkLst>
      <pc:sldChg chg="modAnim">
        <pc:chgData name="Gé Verbeek" userId="20d2065d-8055-4a68-a463-00777506795f" providerId="ADAL" clId="{49E76BCA-1FFD-4A44-8B5F-3ED090CF4776}" dt="2025-03-19T11:43:19.356" v="195"/>
        <pc:sldMkLst>
          <pc:docMk/>
          <pc:sldMk cId="0" sldId="266"/>
        </pc:sldMkLst>
      </pc:sldChg>
      <pc:sldChg chg="modSp modAnim">
        <pc:chgData name="Gé Verbeek" userId="20d2065d-8055-4a68-a463-00777506795f" providerId="ADAL" clId="{49E76BCA-1FFD-4A44-8B5F-3ED090CF4776}" dt="2025-03-19T11:43:42.448" v="201" actId="6549"/>
        <pc:sldMkLst>
          <pc:docMk/>
          <pc:sldMk cId="0" sldId="340"/>
        </pc:sldMkLst>
        <pc:spChg chg="mod">
          <ac:chgData name="Gé Verbeek" userId="20d2065d-8055-4a68-a463-00777506795f" providerId="ADAL" clId="{49E76BCA-1FFD-4A44-8B5F-3ED090CF4776}" dt="2025-03-19T11:43:42.448" v="201" actId="6549"/>
          <ac:spMkLst>
            <pc:docMk/>
            <pc:sldMk cId="0" sldId="340"/>
            <ac:spMk id="7171" creationId="{8D8AB751-5123-4045-A621-E113D0ADAFB0}"/>
          </ac:spMkLst>
        </pc:spChg>
      </pc:sldChg>
      <pc:sldChg chg="modAnim">
        <pc:chgData name="Gé Verbeek" userId="20d2065d-8055-4a68-a463-00777506795f" providerId="ADAL" clId="{49E76BCA-1FFD-4A44-8B5F-3ED090CF4776}" dt="2025-03-19T11:49:09.819" v="240"/>
        <pc:sldMkLst>
          <pc:docMk/>
          <pc:sldMk cId="2948287615" sldId="425"/>
        </pc:sldMkLst>
      </pc:sldChg>
      <pc:sldChg chg="modAnim">
        <pc:chgData name="Gé Verbeek" userId="20d2065d-8055-4a68-a463-00777506795f" providerId="ADAL" clId="{49E76BCA-1FFD-4A44-8B5F-3ED090CF4776}" dt="2025-03-19T11:49:21.213" v="242"/>
        <pc:sldMkLst>
          <pc:docMk/>
          <pc:sldMk cId="165563587" sldId="426"/>
        </pc:sldMkLst>
      </pc:sldChg>
      <pc:sldChg chg="modAnim">
        <pc:chgData name="Gé Verbeek" userId="20d2065d-8055-4a68-a463-00777506795f" providerId="ADAL" clId="{49E76BCA-1FFD-4A44-8B5F-3ED090CF4776}" dt="2025-03-19T11:43:53.432" v="202"/>
        <pc:sldMkLst>
          <pc:docMk/>
          <pc:sldMk cId="477933919" sldId="427"/>
        </pc:sldMkLst>
      </pc:sldChg>
      <pc:sldChg chg="modAnim">
        <pc:chgData name="Gé Verbeek" userId="20d2065d-8055-4a68-a463-00777506795f" providerId="ADAL" clId="{49E76BCA-1FFD-4A44-8B5F-3ED090CF4776}" dt="2025-03-19T11:49:02.336" v="238"/>
        <pc:sldMkLst>
          <pc:docMk/>
          <pc:sldMk cId="138002935" sldId="428"/>
        </pc:sldMkLst>
      </pc:sldChg>
      <pc:sldChg chg="modAnim">
        <pc:chgData name="Gé Verbeek" userId="20d2065d-8055-4a68-a463-00777506795f" providerId="ADAL" clId="{49E76BCA-1FFD-4A44-8B5F-3ED090CF4776}" dt="2025-03-19T11:49:15.957" v="241"/>
        <pc:sldMkLst>
          <pc:docMk/>
          <pc:sldMk cId="2153998494" sldId="429"/>
        </pc:sldMkLst>
      </pc:sldChg>
      <pc:sldChg chg="modSp modAnim">
        <pc:chgData name="Gé Verbeek" userId="20d2065d-8055-4a68-a463-00777506795f" providerId="ADAL" clId="{49E76BCA-1FFD-4A44-8B5F-3ED090CF4776}" dt="2025-03-18T17:55:38.837" v="191" actId="20577"/>
        <pc:sldMkLst>
          <pc:docMk/>
          <pc:sldMk cId="1662364461" sldId="430"/>
        </pc:sldMkLst>
        <pc:spChg chg="mod">
          <ac:chgData name="Gé Verbeek" userId="20d2065d-8055-4a68-a463-00777506795f" providerId="ADAL" clId="{49E76BCA-1FFD-4A44-8B5F-3ED090CF4776}" dt="2025-03-18T17:55:38.837" v="191" actId="20577"/>
          <ac:spMkLst>
            <pc:docMk/>
            <pc:sldMk cId="1662364461" sldId="430"/>
            <ac:spMk id="4" creationId="{A1BD8C6B-A509-4CAA-B5B0-D1564D7C6742}"/>
          </ac:spMkLst>
        </pc:spChg>
      </pc:sldChg>
      <pc:sldChg chg="modSp mod">
        <pc:chgData name="Gé Verbeek" userId="20d2065d-8055-4a68-a463-00777506795f" providerId="ADAL" clId="{49E76BCA-1FFD-4A44-8B5F-3ED090CF4776}" dt="2025-03-17T10:42:00.881" v="60" actId="14100"/>
        <pc:sldMkLst>
          <pc:docMk/>
          <pc:sldMk cId="4019773262" sldId="432"/>
        </pc:sldMkLst>
        <pc:picChg chg="mod">
          <ac:chgData name="Gé Verbeek" userId="20d2065d-8055-4a68-a463-00777506795f" providerId="ADAL" clId="{49E76BCA-1FFD-4A44-8B5F-3ED090CF4776}" dt="2025-03-17T10:42:00.881" v="60" actId="14100"/>
          <ac:picMkLst>
            <pc:docMk/>
            <pc:sldMk cId="4019773262" sldId="432"/>
            <ac:picMk id="2" creationId="{6DCCB3CD-2F32-4FAF-9AD7-BAAAC9FC14BF}"/>
          </ac:picMkLst>
        </pc:picChg>
      </pc:sldChg>
      <pc:sldChg chg="del ord">
        <pc:chgData name="Gé Verbeek" userId="20d2065d-8055-4a68-a463-00777506795f" providerId="ADAL" clId="{49E76BCA-1FFD-4A44-8B5F-3ED090CF4776}" dt="2025-03-17T10:40:07.925" v="53" actId="47"/>
        <pc:sldMkLst>
          <pc:docMk/>
          <pc:sldMk cId="3186648573" sldId="433"/>
        </pc:sldMkLst>
      </pc:sldChg>
      <pc:sldChg chg="modSp mod modAnim">
        <pc:chgData name="Gé Verbeek" userId="20d2065d-8055-4a68-a463-00777506795f" providerId="ADAL" clId="{49E76BCA-1FFD-4A44-8B5F-3ED090CF4776}" dt="2025-03-19T11:47:51.182" v="227"/>
        <pc:sldMkLst>
          <pc:docMk/>
          <pc:sldMk cId="1283556891" sldId="434"/>
        </pc:sldMkLst>
        <pc:spChg chg="mod">
          <ac:chgData name="Gé Verbeek" userId="20d2065d-8055-4a68-a463-00777506795f" providerId="ADAL" clId="{49E76BCA-1FFD-4A44-8B5F-3ED090CF4776}" dt="2025-03-19T11:47:48.171" v="226" actId="20577"/>
          <ac:spMkLst>
            <pc:docMk/>
            <pc:sldMk cId="1283556891" sldId="434"/>
            <ac:spMk id="5122" creationId="{80899F95-2E30-4511-922B-B88C19CF0D84}"/>
          </ac:spMkLst>
        </pc:spChg>
      </pc:sldChg>
      <pc:sldChg chg="modAnim">
        <pc:chgData name="Gé Verbeek" userId="20d2065d-8055-4a68-a463-00777506795f" providerId="ADAL" clId="{49E76BCA-1FFD-4A44-8B5F-3ED090CF4776}" dt="2025-03-19T11:48:56.447" v="237"/>
        <pc:sldMkLst>
          <pc:docMk/>
          <pc:sldMk cId="2091885069" sldId="435"/>
        </pc:sldMkLst>
      </pc:sldChg>
      <pc:sldChg chg="modAnim">
        <pc:chgData name="Gé Verbeek" userId="20d2065d-8055-4a68-a463-00777506795f" providerId="ADAL" clId="{49E76BCA-1FFD-4A44-8B5F-3ED090CF4776}" dt="2025-03-19T11:46:32.284" v="216"/>
        <pc:sldMkLst>
          <pc:docMk/>
          <pc:sldMk cId="3679112629" sldId="437"/>
        </pc:sldMkLst>
      </pc:sldChg>
      <pc:sldChg chg="modAnim">
        <pc:chgData name="Gé Verbeek" userId="20d2065d-8055-4a68-a463-00777506795f" providerId="ADAL" clId="{49E76BCA-1FFD-4A44-8B5F-3ED090CF4776}" dt="2025-03-19T11:44:05.108" v="203"/>
        <pc:sldMkLst>
          <pc:docMk/>
          <pc:sldMk cId="936322652" sldId="439"/>
        </pc:sldMkLst>
      </pc:sldChg>
      <pc:sldChg chg="modAnim">
        <pc:chgData name="Gé Verbeek" userId="20d2065d-8055-4a68-a463-00777506795f" providerId="ADAL" clId="{49E76BCA-1FFD-4A44-8B5F-3ED090CF4776}" dt="2025-03-19T11:44:17.823" v="205"/>
        <pc:sldMkLst>
          <pc:docMk/>
          <pc:sldMk cId="201379311" sldId="440"/>
        </pc:sldMkLst>
      </pc:sldChg>
      <pc:sldChg chg="del ord">
        <pc:chgData name="Gé Verbeek" userId="20d2065d-8055-4a68-a463-00777506795f" providerId="ADAL" clId="{49E76BCA-1FFD-4A44-8B5F-3ED090CF4776}" dt="2025-03-17T10:41:17.586" v="58" actId="47"/>
        <pc:sldMkLst>
          <pc:docMk/>
          <pc:sldMk cId="998670318" sldId="441"/>
        </pc:sldMkLst>
      </pc:sldChg>
      <pc:sldChg chg="addSp delSp modSp mod modAnim">
        <pc:chgData name="Gé Verbeek" userId="20d2065d-8055-4a68-a463-00777506795f" providerId="ADAL" clId="{49E76BCA-1FFD-4A44-8B5F-3ED090CF4776}" dt="2025-03-19T11:47:15.183" v="217"/>
        <pc:sldMkLst>
          <pc:docMk/>
          <pc:sldMk cId="3355549774" sldId="443"/>
        </pc:sldMkLst>
        <pc:spChg chg="add del mod">
          <ac:chgData name="Gé Verbeek" userId="20d2065d-8055-4a68-a463-00777506795f" providerId="ADAL" clId="{49E76BCA-1FFD-4A44-8B5F-3ED090CF4776}" dt="2025-03-18T17:57:15.966" v="192" actId="20577"/>
          <ac:spMkLst>
            <pc:docMk/>
            <pc:sldMk cId="3355549774" sldId="443"/>
            <ac:spMk id="4" creationId="{A1BD8C6B-A509-4CAA-B5B0-D1564D7C6742}"/>
          </ac:spMkLst>
        </pc:spChg>
        <pc:spChg chg="mod">
          <ac:chgData name="Gé Verbeek" userId="20d2065d-8055-4a68-a463-00777506795f" providerId="ADAL" clId="{49E76BCA-1FFD-4A44-8B5F-3ED090CF4776}" dt="2025-03-17T10:35:34.066" v="7" actId="20577"/>
          <ac:spMkLst>
            <pc:docMk/>
            <pc:sldMk cId="3355549774" sldId="443"/>
            <ac:spMk id="5122" creationId="{80899F95-2E30-4511-922B-B88C19CF0D84}"/>
          </ac:spMkLst>
        </pc:spChg>
      </pc:sldChg>
      <pc:sldChg chg="modSp mod ord">
        <pc:chgData name="Gé Verbeek" userId="20d2065d-8055-4a68-a463-00777506795f" providerId="ADAL" clId="{49E76BCA-1FFD-4A44-8B5F-3ED090CF4776}" dt="2025-03-17T11:50:06.249" v="122"/>
        <pc:sldMkLst>
          <pc:docMk/>
          <pc:sldMk cId="530795263" sldId="444"/>
        </pc:sldMkLst>
        <pc:picChg chg="mod">
          <ac:chgData name="Gé Verbeek" userId="20d2065d-8055-4a68-a463-00777506795f" providerId="ADAL" clId="{49E76BCA-1FFD-4A44-8B5F-3ED090CF4776}" dt="2025-03-17T10:42:35.219" v="62" actId="14100"/>
          <ac:picMkLst>
            <pc:docMk/>
            <pc:sldMk cId="530795263" sldId="444"/>
            <ac:picMk id="2" creationId="{D1ECC441-EE52-48AF-AA40-55137A83FD46}"/>
          </ac:picMkLst>
        </pc:picChg>
      </pc:sldChg>
      <pc:sldChg chg="modSp add mod modAnim">
        <pc:chgData name="Gé Verbeek" userId="20d2065d-8055-4a68-a463-00777506795f" providerId="ADAL" clId="{49E76BCA-1FFD-4A44-8B5F-3ED090CF4776}" dt="2025-03-19T11:47:26.344" v="218"/>
        <pc:sldMkLst>
          <pc:docMk/>
          <pc:sldMk cId="2432827724" sldId="446"/>
        </pc:sldMkLst>
        <pc:spChg chg="mod">
          <ac:chgData name="Gé Verbeek" userId="20d2065d-8055-4a68-a463-00777506795f" providerId="ADAL" clId="{49E76BCA-1FFD-4A44-8B5F-3ED090CF4776}" dt="2025-03-17T10:39:32.277" v="52" actId="27636"/>
          <ac:spMkLst>
            <pc:docMk/>
            <pc:sldMk cId="2432827724" sldId="446"/>
            <ac:spMk id="4" creationId="{529598A2-591C-A090-2698-D5C3096E1786}"/>
          </ac:spMkLst>
        </pc:spChg>
      </pc:sldChg>
      <pc:sldChg chg="addSp delSp modSp new mod modAnim">
        <pc:chgData name="Gé Verbeek" userId="20d2065d-8055-4a68-a463-00777506795f" providerId="ADAL" clId="{49E76BCA-1FFD-4A44-8B5F-3ED090CF4776}" dt="2025-03-19T11:48:19.139" v="233" actId="20577"/>
        <pc:sldMkLst>
          <pc:docMk/>
          <pc:sldMk cId="1980064134" sldId="447"/>
        </pc:sldMkLst>
        <pc:spChg chg="mod">
          <ac:chgData name="Gé Verbeek" userId="20d2065d-8055-4a68-a463-00777506795f" providerId="ADAL" clId="{49E76BCA-1FFD-4A44-8B5F-3ED090CF4776}" dt="2025-03-17T10:50:10.940" v="73" actId="20577"/>
          <ac:spMkLst>
            <pc:docMk/>
            <pc:sldMk cId="1980064134" sldId="447"/>
            <ac:spMk id="2" creationId="{9CFFFEF8-A5C8-C3ED-C7A7-F331297A69DA}"/>
          </ac:spMkLst>
        </pc:spChg>
        <pc:spChg chg="mod">
          <ac:chgData name="Gé Verbeek" userId="20d2065d-8055-4a68-a463-00777506795f" providerId="ADAL" clId="{49E76BCA-1FFD-4A44-8B5F-3ED090CF4776}" dt="2025-03-19T11:48:19.139" v="233" actId="20577"/>
          <ac:spMkLst>
            <pc:docMk/>
            <pc:sldMk cId="1980064134" sldId="447"/>
            <ac:spMk id="3" creationId="{70CED5DF-8D5E-5356-82F5-2697A67E5CBE}"/>
          </ac:spMkLst>
        </pc:spChg>
        <pc:picChg chg="add mod">
          <ac:chgData name="Gé Verbeek" userId="20d2065d-8055-4a68-a463-00777506795f" providerId="ADAL" clId="{49E76BCA-1FFD-4A44-8B5F-3ED090CF4776}" dt="2025-03-17T10:59:19.364" v="95" actId="14100"/>
          <ac:picMkLst>
            <pc:docMk/>
            <pc:sldMk cId="1980064134" sldId="447"/>
            <ac:picMk id="5" creationId="{669308A8-0371-A30D-90F4-27E62A808ACA}"/>
          </ac:picMkLst>
        </pc:picChg>
        <pc:picChg chg="add del mod">
          <ac:chgData name="Gé Verbeek" userId="20d2065d-8055-4a68-a463-00777506795f" providerId="ADAL" clId="{49E76BCA-1FFD-4A44-8B5F-3ED090CF4776}" dt="2025-03-18T17:57:49.178" v="194" actId="478"/>
          <ac:picMkLst>
            <pc:docMk/>
            <pc:sldMk cId="1980064134" sldId="447"/>
            <ac:picMk id="6" creationId="{E3644237-88DC-C8C1-0B14-8740DD2BBF7F}"/>
          </ac:picMkLst>
        </pc:picChg>
      </pc:sldChg>
      <pc:sldChg chg="addSp modSp new mod">
        <pc:chgData name="Gé Verbeek" userId="20d2065d-8055-4a68-a463-00777506795f" providerId="ADAL" clId="{49E76BCA-1FFD-4A44-8B5F-3ED090CF4776}" dt="2025-03-17T10:59:32.211" v="98" actId="14100"/>
        <pc:sldMkLst>
          <pc:docMk/>
          <pc:sldMk cId="1426494994" sldId="448"/>
        </pc:sldMkLst>
        <pc:spChg chg="mod">
          <ac:chgData name="Gé Verbeek" userId="20d2065d-8055-4a68-a463-00777506795f" providerId="ADAL" clId="{49E76BCA-1FFD-4A44-8B5F-3ED090CF4776}" dt="2025-03-17T10:52:11.270" v="87" actId="27636"/>
          <ac:spMkLst>
            <pc:docMk/>
            <pc:sldMk cId="1426494994" sldId="448"/>
            <ac:spMk id="2" creationId="{568C260D-1D64-F262-D8B0-DBBD9C2EEDA5}"/>
          </ac:spMkLst>
        </pc:spChg>
        <pc:spChg chg="mod">
          <ac:chgData name="Gé Verbeek" userId="20d2065d-8055-4a68-a463-00777506795f" providerId="ADAL" clId="{49E76BCA-1FFD-4A44-8B5F-3ED090CF4776}" dt="2025-03-17T10:53:34.060" v="92" actId="27636"/>
          <ac:spMkLst>
            <pc:docMk/>
            <pc:sldMk cId="1426494994" sldId="448"/>
            <ac:spMk id="3" creationId="{17E84CEE-FCB5-3BE5-3717-33709406CC8D}"/>
          </ac:spMkLst>
        </pc:spChg>
        <pc:picChg chg="add mod">
          <ac:chgData name="Gé Verbeek" userId="20d2065d-8055-4a68-a463-00777506795f" providerId="ADAL" clId="{49E76BCA-1FFD-4A44-8B5F-3ED090CF4776}" dt="2025-03-17T10:59:32.211" v="98" actId="14100"/>
          <ac:picMkLst>
            <pc:docMk/>
            <pc:sldMk cId="1426494994" sldId="448"/>
            <ac:picMk id="5" creationId="{09EE7FB8-CD38-6503-F9B2-94F4747B9804}"/>
          </ac:picMkLst>
        </pc:picChg>
      </pc:sldChg>
      <pc:sldChg chg="addSp delSp modSp new mod modAnim">
        <pc:chgData name="Gé Verbeek" userId="20d2065d-8055-4a68-a463-00777506795f" providerId="ADAL" clId="{49E76BCA-1FFD-4A44-8B5F-3ED090CF4776}" dt="2025-03-19T11:48:39.304" v="235"/>
        <pc:sldMkLst>
          <pc:docMk/>
          <pc:sldMk cId="3372852555" sldId="449"/>
        </pc:sldMkLst>
        <pc:spChg chg="mod">
          <ac:chgData name="Gé Verbeek" userId="20d2065d-8055-4a68-a463-00777506795f" providerId="ADAL" clId="{49E76BCA-1FFD-4A44-8B5F-3ED090CF4776}" dt="2025-03-17T11:49:37.688" v="118" actId="20577"/>
          <ac:spMkLst>
            <pc:docMk/>
            <pc:sldMk cId="3372852555" sldId="449"/>
            <ac:spMk id="2" creationId="{C999B154-DB6B-939A-25D3-9B7B3CF71EC7}"/>
          </ac:spMkLst>
        </pc:spChg>
        <pc:picChg chg="add mod">
          <ac:chgData name="Gé Verbeek" userId="20d2065d-8055-4a68-a463-00777506795f" providerId="ADAL" clId="{49E76BCA-1FFD-4A44-8B5F-3ED090CF4776}" dt="2025-03-17T11:49:28.344" v="103" actId="14100"/>
          <ac:picMkLst>
            <pc:docMk/>
            <pc:sldMk cId="3372852555" sldId="449"/>
            <ac:picMk id="4" creationId="{50E1DA60-9128-2E3D-204D-EFDC0D1B2F64}"/>
          </ac:picMkLst>
        </pc:picChg>
      </pc:sldChg>
    </pc:docChg>
  </pc:docChgLst>
  <pc:docChgLst>
    <pc:chgData name="Gé Verbeek" userId="20d2065d-8055-4a68-a463-00777506795f" providerId="ADAL" clId="{537DCD6A-4069-4770-A717-95BF1E5984D3}"/>
    <pc:docChg chg="addSld delSld modSld">
      <pc:chgData name="Gé Verbeek" userId="20d2065d-8055-4a68-a463-00777506795f" providerId="ADAL" clId="{537DCD6A-4069-4770-A717-95BF1E5984D3}" dt="2023-03-17T13:13:48.416" v="30" actId="14100"/>
      <pc:docMkLst>
        <pc:docMk/>
      </pc:docMkLst>
      <pc:sldChg chg="del">
        <pc:chgData name="Gé Verbeek" userId="20d2065d-8055-4a68-a463-00777506795f" providerId="ADAL" clId="{537DCD6A-4069-4770-A717-95BF1E5984D3}" dt="2023-03-17T07:38:43.661" v="23" actId="2696"/>
        <pc:sldMkLst>
          <pc:docMk/>
          <pc:sldMk cId="0" sldId="362"/>
        </pc:sldMkLst>
      </pc:sldChg>
      <pc:sldChg chg="del">
        <pc:chgData name="Gé Verbeek" userId="20d2065d-8055-4a68-a463-00777506795f" providerId="ADAL" clId="{537DCD6A-4069-4770-A717-95BF1E5984D3}" dt="2023-03-17T07:38:42.451" v="22" actId="2696"/>
        <pc:sldMkLst>
          <pc:docMk/>
          <pc:sldMk cId="2951990033" sldId="385"/>
        </pc:sldMkLst>
      </pc:sldChg>
      <pc:sldChg chg="modSp">
        <pc:chgData name="Gé Verbeek" userId="20d2065d-8055-4a68-a463-00777506795f" providerId="ADAL" clId="{537DCD6A-4069-4770-A717-95BF1E5984D3}" dt="2023-03-17T07:37:59.546" v="21" actId="20577"/>
        <pc:sldMkLst>
          <pc:docMk/>
          <pc:sldMk cId="3679112629" sldId="437"/>
        </pc:sldMkLst>
      </pc:sldChg>
      <pc:sldChg chg="addSp delSp modSp add">
        <pc:chgData name="Gé Verbeek" userId="20d2065d-8055-4a68-a463-00777506795f" providerId="ADAL" clId="{537DCD6A-4069-4770-A717-95BF1E5984D3}" dt="2023-03-17T13:13:48.416" v="30" actId="14100"/>
        <pc:sldMkLst>
          <pc:docMk/>
          <pc:sldMk cId="1004865884" sldId="445"/>
        </pc:sldMkLst>
      </pc:sldChg>
    </pc:docChg>
  </pc:docChgLst>
  <pc:docChgLst>
    <pc:chgData name="Gé Verbeek" userId="20d2065d-8055-4a68-a463-00777506795f" providerId="ADAL" clId="{0691AE78-E89A-4505-80CE-22A3DC61CDE0}"/>
    <pc:docChg chg="custSel modSld">
      <pc:chgData name="Gé Verbeek" userId="20d2065d-8055-4a68-a463-00777506795f" providerId="ADAL" clId="{0691AE78-E89A-4505-80CE-22A3DC61CDE0}" dt="2024-04-18T18:02:40.883" v="72" actId="20577"/>
      <pc:docMkLst>
        <pc:docMk/>
      </pc:docMkLst>
      <pc:sldChg chg="modSp mod">
        <pc:chgData name="Gé Verbeek" userId="20d2065d-8055-4a68-a463-00777506795f" providerId="ADAL" clId="{0691AE78-E89A-4505-80CE-22A3DC61CDE0}" dt="2024-04-18T17:53:09.757" v="25" actId="27636"/>
        <pc:sldMkLst>
          <pc:docMk/>
          <pc:sldMk cId="2948287615" sldId="425"/>
        </pc:sldMkLst>
      </pc:sldChg>
      <pc:sldChg chg="modSp mod">
        <pc:chgData name="Gé Verbeek" userId="20d2065d-8055-4a68-a463-00777506795f" providerId="ADAL" clId="{0691AE78-E89A-4505-80CE-22A3DC61CDE0}" dt="2024-04-18T17:53:30.360" v="27" actId="14100"/>
        <pc:sldMkLst>
          <pc:docMk/>
          <pc:sldMk cId="165563587" sldId="426"/>
        </pc:sldMkLst>
      </pc:sldChg>
      <pc:sldChg chg="modSp">
        <pc:chgData name="Gé Verbeek" userId="20d2065d-8055-4a68-a463-00777506795f" providerId="ADAL" clId="{0691AE78-E89A-4505-80CE-22A3DC61CDE0}" dt="2024-04-18T17:51:51.493" v="17" actId="255"/>
        <pc:sldMkLst>
          <pc:docMk/>
          <pc:sldMk cId="138002935" sldId="428"/>
        </pc:sldMkLst>
      </pc:sldChg>
      <pc:sldChg chg="modSp mod">
        <pc:chgData name="Gé Verbeek" userId="20d2065d-8055-4a68-a463-00777506795f" providerId="ADAL" clId="{0691AE78-E89A-4505-80CE-22A3DC61CDE0}" dt="2024-04-18T17:52:45.953" v="23" actId="14100"/>
        <pc:sldMkLst>
          <pc:docMk/>
          <pc:sldMk cId="2153998494" sldId="429"/>
        </pc:sldMkLst>
      </pc:sldChg>
      <pc:sldChg chg="modSp mod">
        <pc:chgData name="Gé Verbeek" userId="20d2065d-8055-4a68-a463-00777506795f" providerId="ADAL" clId="{0691AE78-E89A-4505-80CE-22A3DC61CDE0}" dt="2024-04-18T17:48:17.230" v="4" actId="14100"/>
        <pc:sldMkLst>
          <pc:docMk/>
          <pc:sldMk cId="104917165" sldId="431"/>
        </pc:sldMkLst>
      </pc:sldChg>
      <pc:sldChg chg="modSp">
        <pc:chgData name="Gé Verbeek" userId="20d2065d-8055-4a68-a463-00777506795f" providerId="ADAL" clId="{0691AE78-E89A-4505-80CE-22A3DC61CDE0}" dt="2024-04-18T17:49:12.977" v="12" actId="255"/>
        <pc:sldMkLst>
          <pc:docMk/>
          <pc:sldMk cId="1283556891" sldId="434"/>
        </pc:sldMkLst>
      </pc:sldChg>
      <pc:sldChg chg="modSp mod">
        <pc:chgData name="Gé Verbeek" userId="20d2065d-8055-4a68-a463-00777506795f" providerId="ADAL" clId="{0691AE78-E89A-4505-80CE-22A3DC61CDE0}" dt="2024-04-18T17:51:23.503" v="16" actId="27636"/>
        <pc:sldMkLst>
          <pc:docMk/>
          <pc:sldMk cId="2091885069" sldId="435"/>
        </pc:sldMkLst>
      </pc:sldChg>
      <pc:sldChg chg="modSp mod">
        <pc:chgData name="Gé Verbeek" userId="20d2065d-8055-4a68-a463-00777506795f" providerId="ADAL" clId="{0691AE78-E89A-4505-80CE-22A3DC61CDE0}" dt="2024-04-18T17:48:53.413" v="11" actId="27636"/>
        <pc:sldMkLst>
          <pc:docMk/>
          <pc:sldMk cId="3355549774" sldId="443"/>
        </pc:sldMkLst>
      </pc:sldChg>
      <pc:sldChg chg="modSp mod">
        <pc:chgData name="Gé Verbeek" userId="20d2065d-8055-4a68-a463-00777506795f" providerId="ADAL" clId="{0691AE78-E89A-4505-80CE-22A3DC61CDE0}" dt="2024-04-18T18:02:40.883" v="72" actId="20577"/>
        <pc:sldMkLst>
          <pc:docMk/>
          <pc:sldMk cId="1004865884" sldId="44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A0E7085B-F690-475A-8E4D-085CB334D4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nl-NL"/>
          </a:p>
        </p:txBody>
      </p:sp>
      <p:sp>
        <p:nvSpPr>
          <p:cNvPr id="3" name="Tijdelijke aanduiding voor datum 2">
            <a:extLst>
              <a:ext uri="{FF2B5EF4-FFF2-40B4-BE49-F238E27FC236}">
                <a16:creationId xmlns:a16="http://schemas.microsoft.com/office/drawing/2014/main" id="{3A44E80F-A0F4-4C21-A5F1-DE326D2F846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1A6A74E5-BA58-4026-8A7A-72304D80A62A}" type="datetimeFigureOut">
              <a:rPr lang="nl-NL"/>
              <a:pPr>
                <a:defRPr/>
              </a:pPr>
              <a:t>19-3-2025</a:t>
            </a:fld>
            <a:endParaRPr lang="nl-NL"/>
          </a:p>
        </p:txBody>
      </p:sp>
      <p:sp>
        <p:nvSpPr>
          <p:cNvPr id="4" name="Tijdelijke aanduiding voor dia-afbeelding 3">
            <a:extLst>
              <a:ext uri="{FF2B5EF4-FFF2-40B4-BE49-F238E27FC236}">
                <a16:creationId xmlns:a16="http://schemas.microsoft.com/office/drawing/2014/main" id="{864ACA0F-394B-457F-A00D-F4E4E5E6B4E0}"/>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a:extLst>
              <a:ext uri="{FF2B5EF4-FFF2-40B4-BE49-F238E27FC236}">
                <a16:creationId xmlns:a16="http://schemas.microsoft.com/office/drawing/2014/main" id="{EA89525E-929E-4B3B-829C-CDABA1CC15E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a:extLst>
              <a:ext uri="{FF2B5EF4-FFF2-40B4-BE49-F238E27FC236}">
                <a16:creationId xmlns:a16="http://schemas.microsoft.com/office/drawing/2014/main" id="{702F67A1-D9F9-428A-89ED-A573BC6CC04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nl-NL"/>
          </a:p>
        </p:txBody>
      </p:sp>
      <p:sp>
        <p:nvSpPr>
          <p:cNvPr id="7" name="Tijdelijke aanduiding voor dianummer 6">
            <a:extLst>
              <a:ext uri="{FF2B5EF4-FFF2-40B4-BE49-F238E27FC236}">
                <a16:creationId xmlns:a16="http://schemas.microsoft.com/office/drawing/2014/main" id="{2144D956-0631-4355-840B-77A78216FA70}"/>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EBDE958-5D59-4663-8A0F-52C8497DECD7}" type="slidenum">
              <a:rPr lang="nl-NL"/>
              <a:pPr>
                <a:defRPr/>
              </a:pPr>
              <a:t>‹nr.›</a:t>
            </a:fld>
            <a:endParaRPr 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9618B6C-A773-4FFC-9620-0808940A25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680D2C31-DB01-40D4-8109-B8C93F704D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2A28AD6D-565D-4DC5-85C4-47E29554CF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8F701D0-C2AC-44A3-A8E3-52E52608153B}" type="slidenum">
              <a:rPr lang="nl-NL" altLang="nl-NL" smtClean="0"/>
              <a:pPr/>
              <a:t>3</a:t>
            </a:fld>
            <a:endParaRPr lang="nl-NL" alt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06664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16</a:t>
            </a:fld>
            <a:endParaRPr lang="nl-NL" altLang="nl-NL"/>
          </a:p>
        </p:txBody>
      </p:sp>
    </p:spTree>
    <p:extLst>
      <p:ext uri="{BB962C8B-B14F-4D97-AF65-F5344CB8AC3E}">
        <p14:creationId xmlns:p14="http://schemas.microsoft.com/office/powerpoint/2010/main" val="103020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E4707-2F59-C9B3-FB63-531A1494DC86}"/>
            </a:ext>
          </a:extLst>
        </p:cNvPr>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916B22D8-1046-9805-D3D9-9B0484F76C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122B9EFC-013E-7504-4594-8779620E58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E891CEF0-08F7-6A8B-189C-C8CCA02BAA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17</a:t>
            </a:fld>
            <a:endParaRPr lang="nl-NL" altLang="nl-NL"/>
          </a:p>
        </p:txBody>
      </p:sp>
    </p:spTree>
    <p:extLst>
      <p:ext uri="{BB962C8B-B14F-4D97-AF65-F5344CB8AC3E}">
        <p14:creationId xmlns:p14="http://schemas.microsoft.com/office/powerpoint/2010/main" val="2008604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04370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19</a:t>
            </a:fld>
            <a:endParaRPr lang="nl-NL" altLang="nl-NL"/>
          </a:p>
        </p:txBody>
      </p:sp>
    </p:spTree>
    <p:extLst>
      <p:ext uri="{BB962C8B-B14F-4D97-AF65-F5344CB8AC3E}">
        <p14:creationId xmlns:p14="http://schemas.microsoft.com/office/powerpoint/2010/main" val="3060221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dirty="0"/>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05274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57077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84382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58060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13093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dirty="0"/>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64979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23905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dirty="0"/>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63383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dirty="0"/>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88784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7</a:t>
            </a:fld>
            <a:endParaRPr lang="nl-NL" altLang="nl-NL"/>
          </a:p>
        </p:txBody>
      </p:sp>
    </p:spTree>
    <p:extLst>
      <p:ext uri="{BB962C8B-B14F-4D97-AF65-F5344CB8AC3E}">
        <p14:creationId xmlns:p14="http://schemas.microsoft.com/office/powerpoint/2010/main" val="2172122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dirty="0"/>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89365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90459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33579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95578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31149A-AAED-4FE5-BEF0-CFC0D863D30E}"/>
              </a:ext>
            </a:extLst>
          </p:cNvPr>
          <p:cNvSpPr>
            <a:spLocks noGrp="1"/>
          </p:cNvSpPr>
          <p:nvPr>
            <p:ph type="ctrTitle"/>
          </p:nvPr>
        </p:nvSpPr>
        <p:spPr>
          <a:xfrm>
            <a:off x="1143000" y="1122363"/>
            <a:ext cx="6858000" cy="23876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B57C31FC-DABC-4464-AE7D-C1F5BFD3419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23E88D5-24CF-4BEB-B95E-28A69D103F24}"/>
              </a:ext>
            </a:extLst>
          </p:cNvPr>
          <p:cNvSpPr>
            <a:spLocks noGrp="1"/>
          </p:cNvSpPr>
          <p:nvPr>
            <p:ph type="dt" sz="half" idx="10"/>
          </p:nvPr>
        </p:nvSpPr>
        <p:spPr/>
        <p:txBody>
          <a:bodyPr/>
          <a:lstStyle>
            <a:lvl1pPr>
              <a:defRPr/>
            </a:lvl1pPr>
          </a:lstStyle>
          <a:p>
            <a:pPr>
              <a:defRPr/>
            </a:pPr>
            <a:endParaRPr lang="nl-NL" altLang="nl-NL"/>
          </a:p>
        </p:txBody>
      </p:sp>
      <p:sp>
        <p:nvSpPr>
          <p:cNvPr id="5" name="Tijdelijke aanduiding voor voettekst 4">
            <a:extLst>
              <a:ext uri="{FF2B5EF4-FFF2-40B4-BE49-F238E27FC236}">
                <a16:creationId xmlns:a16="http://schemas.microsoft.com/office/drawing/2014/main" id="{327FC2A3-3455-4BD2-981E-7E1A42410233}"/>
              </a:ext>
            </a:extLst>
          </p:cNvPr>
          <p:cNvSpPr>
            <a:spLocks noGrp="1"/>
          </p:cNvSpPr>
          <p:nvPr>
            <p:ph type="ftr" sz="quarter" idx="11"/>
          </p:nvPr>
        </p:nvSpPr>
        <p:spPr/>
        <p:txBody>
          <a:bodyPr/>
          <a:lstStyle>
            <a:lvl1pPr>
              <a:defRPr/>
            </a:lvl1pPr>
          </a:lstStyle>
          <a:p>
            <a:pPr>
              <a:defRPr/>
            </a:pPr>
            <a:endParaRPr lang="nl-NL" altLang="nl-NL"/>
          </a:p>
        </p:txBody>
      </p:sp>
      <p:sp>
        <p:nvSpPr>
          <p:cNvPr id="6" name="Tijdelijke aanduiding voor dianummer 5">
            <a:extLst>
              <a:ext uri="{FF2B5EF4-FFF2-40B4-BE49-F238E27FC236}">
                <a16:creationId xmlns:a16="http://schemas.microsoft.com/office/drawing/2014/main" id="{DB1A7F08-5CB9-49CE-9EEB-DDA854F13EBF}"/>
              </a:ext>
            </a:extLst>
          </p:cNvPr>
          <p:cNvSpPr>
            <a:spLocks noGrp="1"/>
          </p:cNvSpPr>
          <p:nvPr>
            <p:ph type="sldNum" sz="quarter" idx="12"/>
          </p:nvPr>
        </p:nvSpPr>
        <p:spPr/>
        <p:txBody>
          <a:bodyPr/>
          <a:lstStyle>
            <a:lvl1pPr>
              <a:defRPr/>
            </a:lvl1pPr>
          </a:lstStyle>
          <a:p>
            <a:pPr>
              <a:defRPr/>
            </a:pPr>
            <a:fld id="{2003357F-AB2E-40D8-BED4-7668F5E11A7F}" type="slidenum">
              <a:rPr lang="nl-NL" altLang="nl-NL"/>
              <a:pPr>
                <a:defRPr/>
              </a:pPr>
              <a:t>‹nr.›</a:t>
            </a:fld>
            <a:endParaRPr lang="nl-NL" altLang="nl-NL"/>
          </a:p>
        </p:txBody>
      </p:sp>
    </p:spTree>
    <p:extLst>
      <p:ext uri="{BB962C8B-B14F-4D97-AF65-F5344CB8AC3E}">
        <p14:creationId xmlns:p14="http://schemas.microsoft.com/office/powerpoint/2010/main" val="1631111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48F0EF-7B5B-4B17-B652-32E69E722145}"/>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C0FC9D9-58A5-4C43-BB38-D7DA623549C1}"/>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855781E-2FDA-4051-ABE9-A3EB9538EF3D}"/>
              </a:ext>
            </a:extLst>
          </p:cNvPr>
          <p:cNvSpPr>
            <a:spLocks noGrp="1"/>
          </p:cNvSpPr>
          <p:nvPr>
            <p:ph type="dt" sz="half" idx="10"/>
          </p:nvPr>
        </p:nvSpPr>
        <p:spPr/>
        <p:txBody>
          <a:bodyPr/>
          <a:lstStyle>
            <a:lvl1pPr>
              <a:defRPr/>
            </a:lvl1pPr>
          </a:lstStyle>
          <a:p>
            <a:pPr>
              <a:defRPr/>
            </a:pPr>
            <a:endParaRPr lang="nl-NL" altLang="nl-NL"/>
          </a:p>
        </p:txBody>
      </p:sp>
      <p:sp>
        <p:nvSpPr>
          <p:cNvPr id="5" name="Tijdelijke aanduiding voor voettekst 4">
            <a:extLst>
              <a:ext uri="{FF2B5EF4-FFF2-40B4-BE49-F238E27FC236}">
                <a16:creationId xmlns:a16="http://schemas.microsoft.com/office/drawing/2014/main" id="{E790A6B1-F132-4346-B612-8B87A9A8E624}"/>
              </a:ext>
            </a:extLst>
          </p:cNvPr>
          <p:cNvSpPr>
            <a:spLocks noGrp="1"/>
          </p:cNvSpPr>
          <p:nvPr>
            <p:ph type="ftr" sz="quarter" idx="11"/>
          </p:nvPr>
        </p:nvSpPr>
        <p:spPr/>
        <p:txBody>
          <a:bodyPr/>
          <a:lstStyle>
            <a:lvl1pPr>
              <a:defRPr/>
            </a:lvl1pPr>
          </a:lstStyle>
          <a:p>
            <a:pPr>
              <a:defRPr/>
            </a:pPr>
            <a:endParaRPr lang="nl-NL" altLang="nl-NL"/>
          </a:p>
        </p:txBody>
      </p:sp>
      <p:sp>
        <p:nvSpPr>
          <p:cNvPr id="6" name="Tijdelijke aanduiding voor dianummer 5">
            <a:extLst>
              <a:ext uri="{FF2B5EF4-FFF2-40B4-BE49-F238E27FC236}">
                <a16:creationId xmlns:a16="http://schemas.microsoft.com/office/drawing/2014/main" id="{B77D6740-A77E-4294-8AD9-2C5A1F66209D}"/>
              </a:ext>
            </a:extLst>
          </p:cNvPr>
          <p:cNvSpPr>
            <a:spLocks noGrp="1"/>
          </p:cNvSpPr>
          <p:nvPr>
            <p:ph type="sldNum" sz="quarter" idx="12"/>
          </p:nvPr>
        </p:nvSpPr>
        <p:spPr/>
        <p:txBody>
          <a:bodyPr/>
          <a:lstStyle>
            <a:lvl1pPr>
              <a:defRPr/>
            </a:lvl1pPr>
          </a:lstStyle>
          <a:p>
            <a:pPr>
              <a:defRPr/>
            </a:pPr>
            <a:fld id="{C67DD63B-9030-40AB-BCD6-3A3D0EBCC6EE}" type="slidenum">
              <a:rPr lang="nl-NL" altLang="nl-NL"/>
              <a:pPr>
                <a:defRPr/>
              </a:pPr>
              <a:t>‹nr.›</a:t>
            </a:fld>
            <a:endParaRPr lang="nl-NL" altLang="nl-NL"/>
          </a:p>
        </p:txBody>
      </p:sp>
    </p:spTree>
    <p:extLst>
      <p:ext uri="{BB962C8B-B14F-4D97-AF65-F5344CB8AC3E}">
        <p14:creationId xmlns:p14="http://schemas.microsoft.com/office/powerpoint/2010/main" val="1455724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0E8BC82-6E48-4851-8A1E-FF2EA0CE397D}"/>
              </a:ext>
            </a:extLst>
          </p:cNvPr>
          <p:cNvSpPr>
            <a:spLocks noGrp="1"/>
          </p:cNvSpPr>
          <p:nvPr>
            <p:ph type="title" orient="vert"/>
          </p:nvPr>
        </p:nvSpPr>
        <p:spPr>
          <a:xfrm>
            <a:off x="6543675" y="365125"/>
            <a:ext cx="1971675"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0D0F625-1D85-44E6-B7AA-9429C38F0844}"/>
              </a:ext>
            </a:extLst>
          </p:cNvPr>
          <p:cNvSpPr>
            <a:spLocks noGrp="1"/>
          </p:cNvSpPr>
          <p:nvPr>
            <p:ph type="body" orient="vert" idx="1"/>
          </p:nvPr>
        </p:nvSpPr>
        <p:spPr>
          <a:xfrm>
            <a:off x="628650" y="365125"/>
            <a:ext cx="5800725"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DD5190B-30D1-4E10-8954-1CAC9C791710}"/>
              </a:ext>
            </a:extLst>
          </p:cNvPr>
          <p:cNvSpPr>
            <a:spLocks noGrp="1"/>
          </p:cNvSpPr>
          <p:nvPr>
            <p:ph type="dt" sz="half" idx="10"/>
          </p:nvPr>
        </p:nvSpPr>
        <p:spPr/>
        <p:txBody>
          <a:bodyPr/>
          <a:lstStyle>
            <a:lvl1pPr>
              <a:defRPr/>
            </a:lvl1pPr>
          </a:lstStyle>
          <a:p>
            <a:pPr>
              <a:defRPr/>
            </a:pPr>
            <a:endParaRPr lang="nl-NL" altLang="nl-NL"/>
          </a:p>
        </p:txBody>
      </p:sp>
      <p:sp>
        <p:nvSpPr>
          <p:cNvPr id="5" name="Tijdelijke aanduiding voor voettekst 4">
            <a:extLst>
              <a:ext uri="{FF2B5EF4-FFF2-40B4-BE49-F238E27FC236}">
                <a16:creationId xmlns:a16="http://schemas.microsoft.com/office/drawing/2014/main" id="{0D765F52-400E-44B6-A8B6-D20AE76AED8D}"/>
              </a:ext>
            </a:extLst>
          </p:cNvPr>
          <p:cNvSpPr>
            <a:spLocks noGrp="1"/>
          </p:cNvSpPr>
          <p:nvPr>
            <p:ph type="ftr" sz="quarter" idx="11"/>
          </p:nvPr>
        </p:nvSpPr>
        <p:spPr/>
        <p:txBody>
          <a:bodyPr/>
          <a:lstStyle>
            <a:lvl1pPr>
              <a:defRPr/>
            </a:lvl1pPr>
          </a:lstStyle>
          <a:p>
            <a:pPr>
              <a:defRPr/>
            </a:pPr>
            <a:endParaRPr lang="nl-NL" altLang="nl-NL"/>
          </a:p>
        </p:txBody>
      </p:sp>
      <p:sp>
        <p:nvSpPr>
          <p:cNvPr id="6" name="Tijdelijke aanduiding voor dianummer 5">
            <a:extLst>
              <a:ext uri="{FF2B5EF4-FFF2-40B4-BE49-F238E27FC236}">
                <a16:creationId xmlns:a16="http://schemas.microsoft.com/office/drawing/2014/main" id="{C832909B-8D3B-443E-99DD-C13D9CCB8173}"/>
              </a:ext>
            </a:extLst>
          </p:cNvPr>
          <p:cNvSpPr>
            <a:spLocks noGrp="1"/>
          </p:cNvSpPr>
          <p:nvPr>
            <p:ph type="sldNum" sz="quarter" idx="12"/>
          </p:nvPr>
        </p:nvSpPr>
        <p:spPr/>
        <p:txBody>
          <a:bodyPr/>
          <a:lstStyle>
            <a:lvl1pPr>
              <a:defRPr/>
            </a:lvl1pPr>
          </a:lstStyle>
          <a:p>
            <a:pPr>
              <a:defRPr/>
            </a:pPr>
            <a:fld id="{866EE5AF-06C9-44A4-8871-9AEACF586908}" type="slidenum">
              <a:rPr lang="nl-NL" altLang="nl-NL"/>
              <a:pPr>
                <a:defRPr/>
              </a:pPr>
              <a:t>‹nr.›</a:t>
            </a:fld>
            <a:endParaRPr lang="nl-NL" altLang="nl-NL"/>
          </a:p>
        </p:txBody>
      </p:sp>
    </p:spTree>
    <p:extLst>
      <p:ext uri="{BB962C8B-B14F-4D97-AF65-F5344CB8AC3E}">
        <p14:creationId xmlns:p14="http://schemas.microsoft.com/office/powerpoint/2010/main" val="2295903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kstvak 3"/>
          <p:cNvSpPr txBox="1"/>
          <p:nvPr userDrawn="1"/>
        </p:nvSpPr>
        <p:spPr>
          <a:xfrm>
            <a:off x="815742" y="6098221"/>
            <a:ext cx="4680016"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844811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7290000" cy="6858000"/>
          </a:xfrm>
        </p:spPr>
        <p:txBody>
          <a:bodyPr/>
          <a:lstStyle>
            <a:lvl1pPr marL="0" indent="0" algn="l">
              <a:buFontTx/>
              <a:buNone/>
              <a:defRPr sz="12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540000" y="3060000"/>
            <a:ext cx="6210000" cy="720000"/>
          </a:xfrm>
        </p:spPr>
        <p:txBody>
          <a:bodyPr lIns="0" tIns="0" rIns="0" bIns="0" anchor="t" anchorCtr="0">
            <a:noAutofit/>
          </a:bodyPr>
          <a:lstStyle>
            <a:lvl1pPr algn="l">
              <a:defRPr sz="33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540000" y="3816000"/>
            <a:ext cx="6210000" cy="720000"/>
          </a:xfrm>
        </p:spPr>
        <p:txBody>
          <a:bodyPr lIns="0" tIns="0" rIns="0" bIns="0">
            <a:noAutofit/>
          </a:bodyPr>
          <a:lstStyle>
            <a:lvl1pPr marL="0" indent="0" algn="l">
              <a:buNone/>
              <a:defRPr sz="1800" baseline="0">
                <a:solidFill>
                  <a:schemeClr val="bg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3323969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540000" y="3060000"/>
            <a:ext cx="6210000" cy="720000"/>
          </a:xfrm>
        </p:spPr>
        <p:txBody>
          <a:bodyPr lIns="0" tIns="0" rIns="0" bIns="0" anchor="t" anchorCtr="0">
            <a:noAutofit/>
          </a:bodyPr>
          <a:lstStyle>
            <a:lvl1pPr algn="l">
              <a:defRPr sz="33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540000" y="3816000"/>
            <a:ext cx="6210000" cy="720000"/>
          </a:xfrm>
        </p:spPr>
        <p:txBody>
          <a:bodyPr lIns="0" tIns="0" rIns="0" bIns="0">
            <a:noAutofit/>
          </a:bodyPr>
          <a:lstStyle>
            <a:lvl1pPr marL="0" indent="0" algn="l">
              <a:buNone/>
              <a:defRPr sz="1800" baseline="0">
                <a:solidFill>
                  <a:srgbClr val="1E201F"/>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3206761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370684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7290000" cy="6858000"/>
          </a:xfrm>
        </p:spPr>
        <p:txBody>
          <a:bodyPr/>
          <a:lstStyle>
            <a:lvl1pPr marL="0" indent="0" algn="l">
              <a:buFontTx/>
              <a:buNone/>
              <a:defRPr sz="1200" baseline="0"/>
            </a:lvl1pPr>
          </a:lstStyle>
          <a:p>
            <a:r>
              <a:rPr lang="nl-NL" dirty="0"/>
              <a:t>Klik op het pictogram in het midden om een achtergrondafbeelding toe te voegen (19,05 x 27 cm). </a:t>
            </a:r>
            <a:br>
              <a:rPr lang="nl-NL" dirty="0"/>
            </a:b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3908635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7290000" cy="6858000"/>
          </a:xfrm>
        </p:spPr>
        <p:txBody>
          <a:bodyPr>
            <a:no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1694447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567000" y="576000"/>
            <a:ext cx="3699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1566000" y="1476000"/>
            <a:ext cx="27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4590000" y="0"/>
            <a:ext cx="2700000" cy="6858000"/>
          </a:xfrm>
        </p:spPr>
        <p:txBody>
          <a:bodyPr>
            <a:norm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1781939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567000" y="576000"/>
            <a:ext cx="3699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1566000" y="1476000"/>
            <a:ext cx="54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888029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5985C7-F889-415E-A7AE-4996967AB4C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68AA2FC-7C37-4427-ABA6-82BB36418233}"/>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68A0A6F-A068-4BAB-9465-AFBD6D7E6B71}"/>
              </a:ext>
            </a:extLst>
          </p:cNvPr>
          <p:cNvSpPr>
            <a:spLocks noGrp="1"/>
          </p:cNvSpPr>
          <p:nvPr>
            <p:ph type="dt" sz="half" idx="10"/>
          </p:nvPr>
        </p:nvSpPr>
        <p:spPr/>
        <p:txBody>
          <a:bodyPr/>
          <a:lstStyle>
            <a:lvl1pPr>
              <a:defRPr/>
            </a:lvl1pPr>
          </a:lstStyle>
          <a:p>
            <a:pPr>
              <a:defRPr/>
            </a:pPr>
            <a:endParaRPr lang="nl-NL" altLang="nl-NL"/>
          </a:p>
        </p:txBody>
      </p:sp>
      <p:sp>
        <p:nvSpPr>
          <p:cNvPr id="5" name="Tijdelijke aanduiding voor voettekst 4">
            <a:extLst>
              <a:ext uri="{FF2B5EF4-FFF2-40B4-BE49-F238E27FC236}">
                <a16:creationId xmlns:a16="http://schemas.microsoft.com/office/drawing/2014/main" id="{E847B472-B2CE-444F-96B7-CDFCB13E1E04}"/>
              </a:ext>
            </a:extLst>
          </p:cNvPr>
          <p:cNvSpPr>
            <a:spLocks noGrp="1"/>
          </p:cNvSpPr>
          <p:nvPr>
            <p:ph type="ftr" sz="quarter" idx="11"/>
          </p:nvPr>
        </p:nvSpPr>
        <p:spPr/>
        <p:txBody>
          <a:bodyPr/>
          <a:lstStyle>
            <a:lvl1pPr>
              <a:defRPr/>
            </a:lvl1pPr>
          </a:lstStyle>
          <a:p>
            <a:pPr>
              <a:defRPr/>
            </a:pPr>
            <a:endParaRPr lang="nl-NL" altLang="nl-NL"/>
          </a:p>
        </p:txBody>
      </p:sp>
      <p:sp>
        <p:nvSpPr>
          <p:cNvPr id="6" name="Tijdelijke aanduiding voor dianummer 5">
            <a:extLst>
              <a:ext uri="{FF2B5EF4-FFF2-40B4-BE49-F238E27FC236}">
                <a16:creationId xmlns:a16="http://schemas.microsoft.com/office/drawing/2014/main" id="{F94DF98E-A328-47AA-9668-FC2106CBD467}"/>
              </a:ext>
            </a:extLst>
          </p:cNvPr>
          <p:cNvSpPr>
            <a:spLocks noGrp="1"/>
          </p:cNvSpPr>
          <p:nvPr>
            <p:ph type="sldNum" sz="quarter" idx="12"/>
          </p:nvPr>
        </p:nvSpPr>
        <p:spPr/>
        <p:txBody>
          <a:bodyPr/>
          <a:lstStyle>
            <a:lvl1pPr>
              <a:defRPr/>
            </a:lvl1pPr>
          </a:lstStyle>
          <a:p>
            <a:pPr>
              <a:defRPr/>
            </a:pPr>
            <a:fld id="{CFFE3ACA-0F8B-459A-92DC-CE453590B8F2}" type="slidenum">
              <a:rPr lang="nl-NL" altLang="nl-NL"/>
              <a:pPr>
                <a:defRPr/>
              </a:pPr>
              <a:t>‹nr.›</a:t>
            </a:fld>
            <a:endParaRPr lang="nl-NL" altLang="nl-NL"/>
          </a:p>
        </p:txBody>
      </p:sp>
    </p:spTree>
    <p:extLst>
      <p:ext uri="{BB962C8B-B14F-4D97-AF65-F5344CB8AC3E}">
        <p14:creationId xmlns:p14="http://schemas.microsoft.com/office/powerpoint/2010/main" val="3625292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kstvak 4"/>
          <p:cNvSpPr txBox="1"/>
          <p:nvPr userDrawn="1"/>
        </p:nvSpPr>
        <p:spPr>
          <a:xfrm>
            <a:off x="847900" y="6142150"/>
            <a:ext cx="4472465"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210641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622E44-D234-4E7A-9370-B40FCD883F7C}"/>
              </a:ext>
            </a:extLst>
          </p:cNvPr>
          <p:cNvSpPr>
            <a:spLocks noGrp="1"/>
          </p:cNvSpPr>
          <p:nvPr>
            <p:ph type="title"/>
          </p:nvPr>
        </p:nvSpPr>
        <p:spPr>
          <a:xfrm>
            <a:off x="623888" y="1709739"/>
            <a:ext cx="7886700" cy="2852737"/>
          </a:xfrm>
        </p:spPr>
        <p:txBody>
          <a:bodyPr anchor="b"/>
          <a:lstStyle>
            <a:lvl1pPr>
              <a:defRPr sz="4500"/>
            </a:lvl1pPr>
          </a:lstStyle>
          <a:p>
            <a:r>
              <a:rPr lang="nl-NL"/>
              <a:t>Klik om stijl te bewerken</a:t>
            </a:r>
          </a:p>
        </p:txBody>
      </p:sp>
      <p:sp>
        <p:nvSpPr>
          <p:cNvPr id="3" name="Tijdelijke aanduiding voor tekst 2">
            <a:extLst>
              <a:ext uri="{FF2B5EF4-FFF2-40B4-BE49-F238E27FC236}">
                <a16:creationId xmlns:a16="http://schemas.microsoft.com/office/drawing/2014/main" id="{9E34FDEA-FB68-413F-A601-38D21CB7508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4CDBA190-A6A2-4A97-87D4-428F8163B35B}"/>
              </a:ext>
            </a:extLst>
          </p:cNvPr>
          <p:cNvSpPr>
            <a:spLocks noGrp="1"/>
          </p:cNvSpPr>
          <p:nvPr>
            <p:ph type="dt" sz="half" idx="10"/>
          </p:nvPr>
        </p:nvSpPr>
        <p:spPr/>
        <p:txBody>
          <a:bodyPr/>
          <a:lstStyle>
            <a:lvl1pPr>
              <a:defRPr/>
            </a:lvl1pPr>
          </a:lstStyle>
          <a:p>
            <a:pPr>
              <a:defRPr/>
            </a:pPr>
            <a:endParaRPr lang="nl-NL" altLang="nl-NL"/>
          </a:p>
        </p:txBody>
      </p:sp>
      <p:sp>
        <p:nvSpPr>
          <p:cNvPr id="5" name="Tijdelijke aanduiding voor voettekst 4">
            <a:extLst>
              <a:ext uri="{FF2B5EF4-FFF2-40B4-BE49-F238E27FC236}">
                <a16:creationId xmlns:a16="http://schemas.microsoft.com/office/drawing/2014/main" id="{8FD6E724-4B45-4C59-AD8B-DA6ED6AC2A58}"/>
              </a:ext>
            </a:extLst>
          </p:cNvPr>
          <p:cNvSpPr>
            <a:spLocks noGrp="1"/>
          </p:cNvSpPr>
          <p:nvPr>
            <p:ph type="ftr" sz="quarter" idx="11"/>
          </p:nvPr>
        </p:nvSpPr>
        <p:spPr/>
        <p:txBody>
          <a:bodyPr/>
          <a:lstStyle>
            <a:lvl1pPr>
              <a:defRPr/>
            </a:lvl1pPr>
          </a:lstStyle>
          <a:p>
            <a:pPr>
              <a:defRPr/>
            </a:pPr>
            <a:endParaRPr lang="nl-NL" altLang="nl-NL"/>
          </a:p>
        </p:txBody>
      </p:sp>
      <p:sp>
        <p:nvSpPr>
          <p:cNvPr id="6" name="Tijdelijke aanduiding voor dianummer 5">
            <a:extLst>
              <a:ext uri="{FF2B5EF4-FFF2-40B4-BE49-F238E27FC236}">
                <a16:creationId xmlns:a16="http://schemas.microsoft.com/office/drawing/2014/main" id="{773E1609-03CE-417F-823A-A1A08D66DC3C}"/>
              </a:ext>
            </a:extLst>
          </p:cNvPr>
          <p:cNvSpPr>
            <a:spLocks noGrp="1"/>
          </p:cNvSpPr>
          <p:nvPr>
            <p:ph type="sldNum" sz="quarter" idx="12"/>
          </p:nvPr>
        </p:nvSpPr>
        <p:spPr/>
        <p:txBody>
          <a:bodyPr/>
          <a:lstStyle>
            <a:lvl1pPr>
              <a:defRPr/>
            </a:lvl1pPr>
          </a:lstStyle>
          <a:p>
            <a:pPr>
              <a:defRPr/>
            </a:pPr>
            <a:fld id="{40706C29-A815-4632-A278-8AC244FFE4D3}" type="slidenum">
              <a:rPr lang="nl-NL" altLang="nl-NL"/>
              <a:pPr>
                <a:defRPr/>
              </a:pPr>
              <a:t>‹nr.›</a:t>
            </a:fld>
            <a:endParaRPr lang="nl-NL" altLang="nl-NL"/>
          </a:p>
        </p:txBody>
      </p:sp>
    </p:spTree>
    <p:extLst>
      <p:ext uri="{BB962C8B-B14F-4D97-AF65-F5344CB8AC3E}">
        <p14:creationId xmlns:p14="http://schemas.microsoft.com/office/powerpoint/2010/main" val="932920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8771E7-5BBC-4101-A3B8-A527EF53B44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7A6ED0E-3BC7-4E91-A532-4FE94DCB4CBE}"/>
              </a:ext>
            </a:extLst>
          </p:cNvPr>
          <p:cNvSpPr>
            <a:spLocks noGrp="1"/>
          </p:cNvSpPr>
          <p:nvPr>
            <p:ph sz="half" idx="1"/>
          </p:nvPr>
        </p:nvSpPr>
        <p:spPr>
          <a:xfrm>
            <a:off x="6286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7B2027D-D30E-4C80-9F16-1B06C0A066CB}"/>
              </a:ext>
            </a:extLst>
          </p:cNvPr>
          <p:cNvSpPr>
            <a:spLocks noGrp="1"/>
          </p:cNvSpPr>
          <p:nvPr>
            <p:ph sz="half" idx="2"/>
          </p:nvPr>
        </p:nvSpPr>
        <p:spPr>
          <a:xfrm>
            <a:off x="46291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a:extLst>
              <a:ext uri="{FF2B5EF4-FFF2-40B4-BE49-F238E27FC236}">
                <a16:creationId xmlns:a16="http://schemas.microsoft.com/office/drawing/2014/main" id="{A121F76C-C1F9-4520-892B-A2FA722588A9}"/>
              </a:ext>
            </a:extLst>
          </p:cNvPr>
          <p:cNvSpPr>
            <a:spLocks noGrp="1"/>
          </p:cNvSpPr>
          <p:nvPr>
            <p:ph type="dt" sz="half" idx="10"/>
          </p:nvPr>
        </p:nvSpPr>
        <p:spPr/>
        <p:txBody>
          <a:bodyPr/>
          <a:lstStyle>
            <a:lvl1pPr>
              <a:defRPr/>
            </a:lvl1pPr>
          </a:lstStyle>
          <a:p>
            <a:pPr>
              <a:defRPr/>
            </a:pPr>
            <a:endParaRPr lang="nl-NL" altLang="nl-NL"/>
          </a:p>
        </p:txBody>
      </p:sp>
      <p:sp>
        <p:nvSpPr>
          <p:cNvPr id="6" name="Tijdelijke aanduiding voor voettekst 4">
            <a:extLst>
              <a:ext uri="{FF2B5EF4-FFF2-40B4-BE49-F238E27FC236}">
                <a16:creationId xmlns:a16="http://schemas.microsoft.com/office/drawing/2014/main" id="{4ACC6161-C3A4-4017-8631-7F0EAB7656C7}"/>
              </a:ext>
            </a:extLst>
          </p:cNvPr>
          <p:cNvSpPr>
            <a:spLocks noGrp="1"/>
          </p:cNvSpPr>
          <p:nvPr>
            <p:ph type="ftr" sz="quarter" idx="11"/>
          </p:nvPr>
        </p:nvSpPr>
        <p:spPr/>
        <p:txBody>
          <a:bodyPr/>
          <a:lstStyle>
            <a:lvl1pPr>
              <a:defRPr/>
            </a:lvl1pPr>
          </a:lstStyle>
          <a:p>
            <a:pPr>
              <a:defRPr/>
            </a:pPr>
            <a:endParaRPr lang="nl-NL" altLang="nl-NL"/>
          </a:p>
        </p:txBody>
      </p:sp>
      <p:sp>
        <p:nvSpPr>
          <p:cNvPr id="7" name="Tijdelijke aanduiding voor dianummer 5">
            <a:extLst>
              <a:ext uri="{FF2B5EF4-FFF2-40B4-BE49-F238E27FC236}">
                <a16:creationId xmlns:a16="http://schemas.microsoft.com/office/drawing/2014/main" id="{2AC61090-CD42-46CD-8D14-6EEE4143961C}"/>
              </a:ext>
            </a:extLst>
          </p:cNvPr>
          <p:cNvSpPr>
            <a:spLocks noGrp="1"/>
          </p:cNvSpPr>
          <p:nvPr>
            <p:ph type="sldNum" sz="quarter" idx="12"/>
          </p:nvPr>
        </p:nvSpPr>
        <p:spPr/>
        <p:txBody>
          <a:bodyPr/>
          <a:lstStyle>
            <a:lvl1pPr>
              <a:defRPr/>
            </a:lvl1pPr>
          </a:lstStyle>
          <a:p>
            <a:pPr>
              <a:defRPr/>
            </a:pPr>
            <a:fld id="{754678A3-A1B9-4539-B8DA-C4D8DC6BD862}" type="slidenum">
              <a:rPr lang="nl-NL" altLang="nl-NL"/>
              <a:pPr>
                <a:defRPr/>
              </a:pPr>
              <a:t>‹nr.›</a:t>
            </a:fld>
            <a:endParaRPr lang="nl-NL" altLang="nl-NL"/>
          </a:p>
        </p:txBody>
      </p:sp>
    </p:spTree>
    <p:extLst>
      <p:ext uri="{BB962C8B-B14F-4D97-AF65-F5344CB8AC3E}">
        <p14:creationId xmlns:p14="http://schemas.microsoft.com/office/powerpoint/2010/main" val="2112319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3DF817-2ABB-453D-B2D7-6942C849947B}"/>
              </a:ext>
            </a:extLst>
          </p:cNvPr>
          <p:cNvSpPr>
            <a:spLocks noGrp="1"/>
          </p:cNvSpPr>
          <p:nvPr>
            <p:ph type="title"/>
          </p:nvPr>
        </p:nvSpPr>
        <p:spPr>
          <a:xfrm>
            <a:off x="629841" y="365126"/>
            <a:ext cx="78867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965712A-90E5-4228-A445-46CCA59C484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8DF30AF1-6E04-4A62-8520-BB966F873969}"/>
              </a:ext>
            </a:extLst>
          </p:cNvPr>
          <p:cNvSpPr>
            <a:spLocks noGrp="1"/>
          </p:cNvSpPr>
          <p:nvPr>
            <p:ph sz="half" idx="2"/>
          </p:nvPr>
        </p:nvSpPr>
        <p:spPr>
          <a:xfrm>
            <a:off x="629842" y="2505075"/>
            <a:ext cx="3868340"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12E0674-5938-4C01-8772-5687534EDC0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F166732D-F180-45DF-A57A-FDC2395300F3}"/>
              </a:ext>
            </a:extLst>
          </p:cNvPr>
          <p:cNvSpPr>
            <a:spLocks noGrp="1"/>
          </p:cNvSpPr>
          <p:nvPr>
            <p:ph sz="quarter" idx="4"/>
          </p:nvPr>
        </p:nvSpPr>
        <p:spPr>
          <a:xfrm>
            <a:off x="4629150" y="2505075"/>
            <a:ext cx="3887391"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a:extLst>
              <a:ext uri="{FF2B5EF4-FFF2-40B4-BE49-F238E27FC236}">
                <a16:creationId xmlns:a16="http://schemas.microsoft.com/office/drawing/2014/main" id="{CDE0D163-12A5-4DDC-84EF-F8DA26D76083}"/>
              </a:ext>
            </a:extLst>
          </p:cNvPr>
          <p:cNvSpPr>
            <a:spLocks noGrp="1"/>
          </p:cNvSpPr>
          <p:nvPr>
            <p:ph type="dt" sz="half" idx="10"/>
          </p:nvPr>
        </p:nvSpPr>
        <p:spPr/>
        <p:txBody>
          <a:bodyPr/>
          <a:lstStyle>
            <a:lvl1pPr>
              <a:defRPr/>
            </a:lvl1pPr>
          </a:lstStyle>
          <a:p>
            <a:pPr>
              <a:defRPr/>
            </a:pPr>
            <a:endParaRPr lang="nl-NL" altLang="nl-NL"/>
          </a:p>
        </p:txBody>
      </p:sp>
      <p:sp>
        <p:nvSpPr>
          <p:cNvPr id="8" name="Tijdelijke aanduiding voor voettekst 4">
            <a:extLst>
              <a:ext uri="{FF2B5EF4-FFF2-40B4-BE49-F238E27FC236}">
                <a16:creationId xmlns:a16="http://schemas.microsoft.com/office/drawing/2014/main" id="{6EB7523A-EBF3-479F-AB8E-0CCB734C954B}"/>
              </a:ext>
            </a:extLst>
          </p:cNvPr>
          <p:cNvSpPr>
            <a:spLocks noGrp="1"/>
          </p:cNvSpPr>
          <p:nvPr>
            <p:ph type="ftr" sz="quarter" idx="11"/>
          </p:nvPr>
        </p:nvSpPr>
        <p:spPr/>
        <p:txBody>
          <a:bodyPr/>
          <a:lstStyle>
            <a:lvl1pPr>
              <a:defRPr/>
            </a:lvl1pPr>
          </a:lstStyle>
          <a:p>
            <a:pPr>
              <a:defRPr/>
            </a:pPr>
            <a:endParaRPr lang="nl-NL" altLang="nl-NL"/>
          </a:p>
        </p:txBody>
      </p:sp>
      <p:sp>
        <p:nvSpPr>
          <p:cNvPr id="9" name="Tijdelijke aanduiding voor dianummer 5">
            <a:extLst>
              <a:ext uri="{FF2B5EF4-FFF2-40B4-BE49-F238E27FC236}">
                <a16:creationId xmlns:a16="http://schemas.microsoft.com/office/drawing/2014/main" id="{147471FA-4602-4A3D-B8A5-775D85CCA0EA}"/>
              </a:ext>
            </a:extLst>
          </p:cNvPr>
          <p:cNvSpPr>
            <a:spLocks noGrp="1"/>
          </p:cNvSpPr>
          <p:nvPr>
            <p:ph type="sldNum" sz="quarter" idx="12"/>
          </p:nvPr>
        </p:nvSpPr>
        <p:spPr/>
        <p:txBody>
          <a:bodyPr/>
          <a:lstStyle>
            <a:lvl1pPr>
              <a:defRPr/>
            </a:lvl1pPr>
          </a:lstStyle>
          <a:p>
            <a:pPr>
              <a:defRPr/>
            </a:pPr>
            <a:fld id="{7C236514-336C-4D30-8BE4-08D8F66758E6}" type="slidenum">
              <a:rPr lang="nl-NL" altLang="nl-NL"/>
              <a:pPr>
                <a:defRPr/>
              </a:pPr>
              <a:t>‹nr.›</a:t>
            </a:fld>
            <a:endParaRPr lang="nl-NL" altLang="nl-NL"/>
          </a:p>
        </p:txBody>
      </p:sp>
    </p:spTree>
    <p:extLst>
      <p:ext uri="{BB962C8B-B14F-4D97-AF65-F5344CB8AC3E}">
        <p14:creationId xmlns:p14="http://schemas.microsoft.com/office/powerpoint/2010/main" val="1187061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7D465C-EBF2-4923-BA3B-184FFCB1EFFC}"/>
              </a:ext>
            </a:extLst>
          </p:cNvPr>
          <p:cNvSpPr>
            <a:spLocks noGrp="1"/>
          </p:cNvSpPr>
          <p:nvPr>
            <p:ph type="title"/>
          </p:nvPr>
        </p:nvSpPr>
        <p:spPr/>
        <p:txBody>
          <a:bodyPr/>
          <a:lstStyle/>
          <a:p>
            <a:r>
              <a:rPr lang="nl-NL"/>
              <a:t>Klik om stijl te bewerken</a:t>
            </a:r>
          </a:p>
        </p:txBody>
      </p:sp>
      <p:sp>
        <p:nvSpPr>
          <p:cNvPr id="3" name="Tijdelijke aanduiding voor datum 3">
            <a:extLst>
              <a:ext uri="{FF2B5EF4-FFF2-40B4-BE49-F238E27FC236}">
                <a16:creationId xmlns:a16="http://schemas.microsoft.com/office/drawing/2014/main" id="{44B1FF89-B2C2-4AD5-8A98-D19ED2CE35DB}"/>
              </a:ext>
            </a:extLst>
          </p:cNvPr>
          <p:cNvSpPr>
            <a:spLocks noGrp="1"/>
          </p:cNvSpPr>
          <p:nvPr>
            <p:ph type="dt" sz="half" idx="10"/>
          </p:nvPr>
        </p:nvSpPr>
        <p:spPr/>
        <p:txBody>
          <a:bodyPr/>
          <a:lstStyle>
            <a:lvl1pPr>
              <a:defRPr/>
            </a:lvl1pPr>
          </a:lstStyle>
          <a:p>
            <a:pPr>
              <a:defRPr/>
            </a:pPr>
            <a:endParaRPr lang="nl-NL" altLang="nl-NL"/>
          </a:p>
        </p:txBody>
      </p:sp>
      <p:sp>
        <p:nvSpPr>
          <p:cNvPr id="4" name="Tijdelijke aanduiding voor voettekst 4">
            <a:extLst>
              <a:ext uri="{FF2B5EF4-FFF2-40B4-BE49-F238E27FC236}">
                <a16:creationId xmlns:a16="http://schemas.microsoft.com/office/drawing/2014/main" id="{731BE036-675B-4EFA-8D26-6FDAAD80561E}"/>
              </a:ext>
            </a:extLst>
          </p:cNvPr>
          <p:cNvSpPr>
            <a:spLocks noGrp="1"/>
          </p:cNvSpPr>
          <p:nvPr>
            <p:ph type="ftr" sz="quarter" idx="11"/>
          </p:nvPr>
        </p:nvSpPr>
        <p:spPr/>
        <p:txBody>
          <a:bodyPr/>
          <a:lstStyle>
            <a:lvl1pPr>
              <a:defRPr/>
            </a:lvl1pPr>
          </a:lstStyle>
          <a:p>
            <a:pPr>
              <a:defRPr/>
            </a:pPr>
            <a:endParaRPr lang="nl-NL" altLang="nl-NL"/>
          </a:p>
        </p:txBody>
      </p:sp>
      <p:sp>
        <p:nvSpPr>
          <p:cNvPr id="5" name="Tijdelijke aanduiding voor dianummer 5">
            <a:extLst>
              <a:ext uri="{FF2B5EF4-FFF2-40B4-BE49-F238E27FC236}">
                <a16:creationId xmlns:a16="http://schemas.microsoft.com/office/drawing/2014/main" id="{49D29C1E-CD80-4483-A3F0-4C9309A529AD}"/>
              </a:ext>
            </a:extLst>
          </p:cNvPr>
          <p:cNvSpPr>
            <a:spLocks noGrp="1"/>
          </p:cNvSpPr>
          <p:nvPr>
            <p:ph type="sldNum" sz="quarter" idx="12"/>
          </p:nvPr>
        </p:nvSpPr>
        <p:spPr/>
        <p:txBody>
          <a:bodyPr/>
          <a:lstStyle>
            <a:lvl1pPr>
              <a:defRPr/>
            </a:lvl1pPr>
          </a:lstStyle>
          <a:p>
            <a:pPr>
              <a:defRPr/>
            </a:pPr>
            <a:fld id="{0D9E1778-96F9-4FF9-B949-D502D2A1EFA0}" type="slidenum">
              <a:rPr lang="nl-NL" altLang="nl-NL"/>
              <a:pPr>
                <a:defRPr/>
              </a:pPr>
              <a:t>‹nr.›</a:t>
            </a:fld>
            <a:endParaRPr lang="nl-NL" altLang="nl-NL"/>
          </a:p>
        </p:txBody>
      </p:sp>
    </p:spTree>
    <p:extLst>
      <p:ext uri="{BB962C8B-B14F-4D97-AF65-F5344CB8AC3E}">
        <p14:creationId xmlns:p14="http://schemas.microsoft.com/office/powerpoint/2010/main" val="3613574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a:extLst>
              <a:ext uri="{FF2B5EF4-FFF2-40B4-BE49-F238E27FC236}">
                <a16:creationId xmlns:a16="http://schemas.microsoft.com/office/drawing/2014/main" id="{7E9CDB8E-58C6-4D5C-9E19-FB6FA7230BA7}"/>
              </a:ext>
            </a:extLst>
          </p:cNvPr>
          <p:cNvSpPr>
            <a:spLocks noGrp="1"/>
          </p:cNvSpPr>
          <p:nvPr>
            <p:ph type="dt" sz="half" idx="10"/>
          </p:nvPr>
        </p:nvSpPr>
        <p:spPr/>
        <p:txBody>
          <a:bodyPr/>
          <a:lstStyle>
            <a:lvl1pPr>
              <a:defRPr/>
            </a:lvl1pPr>
          </a:lstStyle>
          <a:p>
            <a:pPr>
              <a:defRPr/>
            </a:pPr>
            <a:endParaRPr lang="nl-NL" altLang="nl-NL"/>
          </a:p>
        </p:txBody>
      </p:sp>
      <p:sp>
        <p:nvSpPr>
          <p:cNvPr id="3" name="Tijdelijke aanduiding voor voettekst 4">
            <a:extLst>
              <a:ext uri="{FF2B5EF4-FFF2-40B4-BE49-F238E27FC236}">
                <a16:creationId xmlns:a16="http://schemas.microsoft.com/office/drawing/2014/main" id="{5730819D-879E-48D1-969A-AD78BCD8B151}"/>
              </a:ext>
            </a:extLst>
          </p:cNvPr>
          <p:cNvSpPr>
            <a:spLocks noGrp="1"/>
          </p:cNvSpPr>
          <p:nvPr>
            <p:ph type="ftr" sz="quarter" idx="11"/>
          </p:nvPr>
        </p:nvSpPr>
        <p:spPr/>
        <p:txBody>
          <a:bodyPr/>
          <a:lstStyle>
            <a:lvl1pPr>
              <a:defRPr/>
            </a:lvl1pPr>
          </a:lstStyle>
          <a:p>
            <a:pPr>
              <a:defRPr/>
            </a:pPr>
            <a:endParaRPr lang="nl-NL" altLang="nl-NL"/>
          </a:p>
        </p:txBody>
      </p:sp>
      <p:sp>
        <p:nvSpPr>
          <p:cNvPr id="4" name="Tijdelijke aanduiding voor dianummer 5">
            <a:extLst>
              <a:ext uri="{FF2B5EF4-FFF2-40B4-BE49-F238E27FC236}">
                <a16:creationId xmlns:a16="http://schemas.microsoft.com/office/drawing/2014/main" id="{E00E3137-3098-4398-81DC-49ACF58ACED4}"/>
              </a:ext>
            </a:extLst>
          </p:cNvPr>
          <p:cNvSpPr>
            <a:spLocks noGrp="1"/>
          </p:cNvSpPr>
          <p:nvPr>
            <p:ph type="sldNum" sz="quarter" idx="12"/>
          </p:nvPr>
        </p:nvSpPr>
        <p:spPr/>
        <p:txBody>
          <a:bodyPr/>
          <a:lstStyle>
            <a:lvl1pPr>
              <a:defRPr/>
            </a:lvl1pPr>
          </a:lstStyle>
          <a:p>
            <a:pPr>
              <a:defRPr/>
            </a:pPr>
            <a:fld id="{455B04C1-AEF5-4D2E-9407-38B706190098}" type="slidenum">
              <a:rPr lang="nl-NL" altLang="nl-NL"/>
              <a:pPr>
                <a:defRPr/>
              </a:pPr>
              <a:t>‹nr.›</a:t>
            </a:fld>
            <a:endParaRPr lang="nl-NL" altLang="nl-NL"/>
          </a:p>
        </p:txBody>
      </p:sp>
    </p:spTree>
    <p:extLst>
      <p:ext uri="{BB962C8B-B14F-4D97-AF65-F5344CB8AC3E}">
        <p14:creationId xmlns:p14="http://schemas.microsoft.com/office/powerpoint/2010/main" val="1285636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459DEA-6356-4080-ABDE-F2F0157AC395}"/>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inhoud 2">
            <a:extLst>
              <a:ext uri="{FF2B5EF4-FFF2-40B4-BE49-F238E27FC236}">
                <a16:creationId xmlns:a16="http://schemas.microsoft.com/office/drawing/2014/main" id="{52AA8595-D4B9-4ACE-9A85-3BC51366A8B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F2AF4E5-E474-458C-A39B-2C7E6984BF3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Tijdelijke aanduiding voor datum 3">
            <a:extLst>
              <a:ext uri="{FF2B5EF4-FFF2-40B4-BE49-F238E27FC236}">
                <a16:creationId xmlns:a16="http://schemas.microsoft.com/office/drawing/2014/main" id="{B4AC1715-643B-4A78-B5D4-3D205F6619B9}"/>
              </a:ext>
            </a:extLst>
          </p:cNvPr>
          <p:cNvSpPr>
            <a:spLocks noGrp="1"/>
          </p:cNvSpPr>
          <p:nvPr>
            <p:ph type="dt" sz="half" idx="10"/>
          </p:nvPr>
        </p:nvSpPr>
        <p:spPr/>
        <p:txBody>
          <a:bodyPr/>
          <a:lstStyle>
            <a:lvl1pPr>
              <a:defRPr/>
            </a:lvl1pPr>
          </a:lstStyle>
          <a:p>
            <a:pPr>
              <a:defRPr/>
            </a:pPr>
            <a:endParaRPr lang="nl-NL" altLang="nl-NL"/>
          </a:p>
        </p:txBody>
      </p:sp>
      <p:sp>
        <p:nvSpPr>
          <p:cNvPr id="6" name="Tijdelijke aanduiding voor voettekst 4">
            <a:extLst>
              <a:ext uri="{FF2B5EF4-FFF2-40B4-BE49-F238E27FC236}">
                <a16:creationId xmlns:a16="http://schemas.microsoft.com/office/drawing/2014/main" id="{3A411504-8034-48AD-AF90-1E51FFA7DB83}"/>
              </a:ext>
            </a:extLst>
          </p:cNvPr>
          <p:cNvSpPr>
            <a:spLocks noGrp="1"/>
          </p:cNvSpPr>
          <p:nvPr>
            <p:ph type="ftr" sz="quarter" idx="11"/>
          </p:nvPr>
        </p:nvSpPr>
        <p:spPr/>
        <p:txBody>
          <a:bodyPr/>
          <a:lstStyle>
            <a:lvl1pPr>
              <a:defRPr/>
            </a:lvl1pPr>
          </a:lstStyle>
          <a:p>
            <a:pPr>
              <a:defRPr/>
            </a:pPr>
            <a:endParaRPr lang="nl-NL" altLang="nl-NL"/>
          </a:p>
        </p:txBody>
      </p:sp>
      <p:sp>
        <p:nvSpPr>
          <p:cNvPr id="7" name="Tijdelijke aanduiding voor dianummer 5">
            <a:extLst>
              <a:ext uri="{FF2B5EF4-FFF2-40B4-BE49-F238E27FC236}">
                <a16:creationId xmlns:a16="http://schemas.microsoft.com/office/drawing/2014/main" id="{C47E2321-7936-4CFE-AF1D-AB85EBC55D99}"/>
              </a:ext>
            </a:extLst>
          </p:cNvPr>
          <p:cNvSpPr>
            <a:spLocks noGrp="1"/>
          </p:cNvSpPr>
          <p:nvPr>
            <p:ph type="sldNum" sz="quarter" idx="12"/>
          </p:nvPr>
        </p:nvSpPr>
        <p:spPr/>
        <p:txBody>
          <a:bodyPr/>
          <a:lstStyle>
            <a:lvl1pPr>
              <a:defRPr/>
            </a:lvl1pPr>
          </a:lstStyle>
          <a:p>
            <a:pPr>
              <a:defRPr/>
            </a:pPr>
            <a:fld id="{BB262D3D-171E-4E5B-B70F-9F2059E71C1A}" type="slidenum">
              <a:rPr lang="nl-NL" altLang="nl-NL"/>
              <a:pPr>
                <a:defRPr/>
              </a:pPr>
              <a:t>‹nr.›</a:t>
            </a:fld>
            <a:endParaRPr lang="nl-NL" altLang="nl-NL"/>
          </a:p>
        </p:txBody>
      </p:sp>
    </p:spTree>
    <p:extLst>
      <p:ext uri="{BB962C8B-B14F-4D97-AF65-F5344CB8AC3E}">
        <p14:creationId xmlns:p14="http://schemas.microsoft.com/office/powerpoint/2010/main" val="4217069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89AB67-F1D2-4952-B6AC-F4583D4FF89E}"/>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afbeelding 2">
            <a:extLst>
              <a:ext uri="{FF2B5EF4-FFF2-40B4-BE49-F238E27FC236}">
                <a16:creationId xmlns:a16="http://schemas.microsoft.com/office/drawing/2014/main" id="{F29A5E5E-06E9-4F89-B52E-6FDA27A33800}"/>
              </a:ext>
            </a:extLst>
          </p:cNvPr>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nl-NL" noProof="0"/>
          </a:p>
        </p:txBody>
      </p:sp>
      <p:sp>
        <p:nvSpPr>
          <p:cNvPr id="4" name="Tijdelijke aanduiding voor tekst 3">
            <a:extLst>
              <a:ext uri="{FF2B5EF4-FFF2-40B4-BE49-F238E27FC236}">
                <a16:creationId xmlns:a16="http://schemas.microsoft.com/office/drawing/2014/main" id="{5796A7A1-A5DE-4B72-90EE-DE3F6CE51A4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Tijdelijke aanduiding voor datum 3">
            <a:extLst>
              <a:ext uri="{FF2B5EF4-FFF2-40B4-BE49-F238E27FC236}">
                <a16:creationId xmlns:a16="http://schemas.microsoft.com/office/drawing/2014/main" id="{3CE6F8FD-9848-43F3-8AB9-873FB6EDDC33}"/>
              </a:ext>
            </a:extLst>
          </p:cNvPr>
          <p:cNvSpPr>
            <a:spLocks noGrp="1"/>
          </p:cNvSpPr>
          <p:nvPr>
            <p:ph type="dt" sz="half" idx="10"/>
          </p:nvPr>
        </p:nvSpPr>
        <p:spPr/>
        <p:txBody>
          <a:bodyPr/>
          <a:lstStyle>
            <a:lvl1pPr>
              <a:defRPr/>
            </a:lvl1pPr>
          </a:lstStyle>
          <a:p>
            <a:pPr>
              <a:defRPr/>
            </a:pPr>
            <a:endParaRPr lang="nl-NL" altLang="nl-NL"/>
          </a:p>
        </p:txBody>
      </p:sp>
      <p:sp>
        <p:nvSpPr>
          <p:cNvPr id="6" name="Tijdelijke aanduiding voor voettekst 4">
            <a:extLst>
              <a:ext uri="{FF2B5EF4-FFF2-40B4-BE49-F238E27FC236}">
                <a16:creationId xmlns:a16="http://schemas.microsoft.com/office/drawing/2014/main" id="{B95B4EFF-F301-45F8-9274-570514800F65}"/>
              </a:ext>
            </a:extLst>
          </p:cNvPr>
          <p:cNvSpPr>
            <a:spLocks noGrp="1"/>
          </p:cNvSpPr>
          <p:nvPr>
            <p:ph type="ftr" sz="quarter" idx="11"/>
          </p:nvPr>
        </p:nvSpPr>
        <p:spPr/>
        <p:txBody>
          <a:bodyPr/>
          <a:lstStyle>
            <a:lvl1pPr>
              <a:defRPr/>
            </a:lvl1pPr>
          </a:lstStyle>
          <a:p>
            <a:pPr>
              <a:defRPr/>
            </a:pPr>
            <a:endParaRPr lang="nl-NL" altLang="nl-NL"/>
          </a:p>
        </p:txBody>
      </p:sp>
      <p:sp>
        <p:nvSpPr>
          <p:cNvPr id="7" name="Tijdelijke aanduiding voor dianummer 5">
            <a:extLst>
              <a:ext uri="{FF2B5EF4-FFF2-40B4-BE49-F238E27FC236}">
                <a16:creationId xmlns:a16="http://schemas.microsoft.com/office/drawing/2014/main" id="{E6D5E670-ACBA-4FC4-BDF8-04E37876C208}"/>
              </a:ext>
            </a:extLst>
          </p:cNvPr>
          <p:cNvSpPr>
            <a:spLocks noGrp="1"/>
          </p:cNvSpPr>
          <p:nvPr>
            <p:ph type="sldNum" sz="quarter" idx="12"/>
          </p:nvPr>
        </p:nvSpPr>
        <p:spPr/>
        <p:txBody>
          <a:bodyPr/>
          <a:lstStyle>
            <a:lvl1pPr>
              <a:defRPr/>
            </a:lvl1pPr>
          </a:lstStyle>
          <a:p>
            <a:pPr>
              <a:defRPr/>
            </a:pPr>
            <a:fld id="{BFE45F4B-05C4-4368-AD35-ED6CB72CA88C}" type="slidenum">
              <a:rPr lang="nl-NL" altLang="nl-NL"/>
              <a:pPr>
                <a:defRPr/>
              </a:pPr>
              <a:t>‹nr.›</a:t>
            </a:fld>
            <a:endParaRPr lang="nl-NL" altLang="nl-NL"/>
          </a:p>
        </p:txBody>
      </p:sp>
    </p:spTree>
    <p:extLst>
      <p:ext uri="{BB962C8B-B14F-4D97-AF65-F5344CB8AC3E}">
        <p14:creationId xmlns:p14="http://schemas.microsoft.com/office/powerpoint/2010/main" val="49951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a:extLst>
              <a:ext uri="{FF2B5EF4-FFF2-40B4-BE49-F238E27FC236}">
                <a16:creationId xmlns:a16="http://schemas.microsoft.com/office/drawing/2014/main" id="{4DA8BC6C-C761-49D4-9581-62B09BE1AF57}"/>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stijl te bewerken</a:t>
            </a:r>
          </a:p>
        </p:txBody>
      </p:sp>
      <p:sp>
        <p:nvSpPr>
          <p:cNvPr id="1027" name="Tijdelijke aanduiding voor tekst 2">
            <a:extLst>
              <a:ext uri="{FF2B5EF4-FFF2-40B4-BE49-F238E27FC236}">
                <a16:creationId xmlns:a16="http://schemas.microsoft.com/office/drawing/2014/main" id="{8D05FF64-68FC-4490-A237-29397489375D}"/>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Tekststijl van het model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a:extLst>
              <a:ext uri="{FF2B5EF4-FFF2-40B4-BE49-F238E27FC236}">
                <a16:creationId xmlns:a16="http://schemas.microsoft.com/office/drawing/2014/main" id="{FBF26E5B-3E44-431B-BB17-A75ED2D29CB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nl-NL" altLang="nl-NL"/>
          </a:p>
        </p:txBody>
      </p:sp>
      <p:sp>
        <p:nvSpPr>
          <p:cNvPr id="5" name="Tijdelijke aanduiding voor voettekst 4">
            <a:extLst>
              <a:ext uri="{FF2B5EF4-FFF2-40B4-BE49-F238E27FC236}">
                <a16:creationId xmlns:a16="http://schemas.microsoft.com/office/drawing/2014/main" id="{62DEED22-7480-4C57-8E41-91ECE288DFCD}"/>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nl-NL" altLang="nl-NL"/>
          </a:p>
        </p:txBody>
      </p:sp>
      <p:sp>
        <p:nvSpPr>
          <p:cNvPr id="6" name="Tijdelijke aanduiding voor dianummer 5">
            <a:extLst>
              <a:ext uri="{FF2B5EF4-FFF2-40B4-BE49-F238E27FC236}">
                <a16:creationId xmlns:a16="http://schemas.microsoft.com/office/drawing/2014/main" id="{1994DA75-2BF7-4CF6-B98F-D59EC53FE3B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5B7F09D7-F432-4667-BD6E-B657C35DAA8A}"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
        <p:nvSpPr>
          <p:cNvPr id="2" name="Tijdelijke aanduiding voor titel 1"/>
          <p:cNvSpPr>
            <a:spLocks noGrp="1"/>
          </p:cNvSpPr>
          <p:nvPr>
            <p:ph type="title"/>
          </p:nvPr>
        </p:nvSpPr>
        <p:spPr>
          <a:xfrm>
            <a:off x="567000" y="576000"/>
            <a:ext cx="6777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1539000" y="1728000"/>
            <a:ext cx="5805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37065222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Lst>
  <p:txStyles>
    <p:titleStyle>
      <a:lvl1pPr algn="l" defTabSz="685800" rtl="0" eaLnBrk="1" latinLnBrk="0" hangingPunct="1">
        <a:lnSpc>
          <a:spcPct val="90000"/>
        </a:lnSpc>
        <a:spcBef>
          <a:spcPct val="0"/>
        </a:spcBef>
        <a:buNone/>
        <a:defRPr sz="3300" b="1" kern="1200" baseline="0">
          <a:solidFill>
            <a:srgbClr val="1E201F"/>
          </a:solidFill>
          <a:latin typeface="Arial" panose="020B0604020202020204" pitchFamily="34" charset="0"/>
          <a:ea typeface="+mj-ea"/>
          <a:cs typeface="+mj-cs"/>
        </a:defRPr>
      </a:lvl1pPr>
    </p:titleStyle>
    <p:bodyStyle>
      <a:lvl1pPr marL="0" indent="-270000" algn="l" defTabSz="685800" rtl="0" eaLnBrk="1" latinLnBrk="0" hangingPunct="1">
        <a:lnSpc>
          <a:spcPct val="100000"/>
        </a:lnSpc>
        <a:spcBef>
          <a:spcPts val="0"/>
        </a:spcBef>
        <a:buFont typeface="Arial" panose="020B0604020202020204" pitchFamily="34" charset="0"/>
        <a:buChar char="•"/>
        <a:defRPr sz="1800" kern="1200" baseline="0">
          <a:solidFill>
            <a:srgbClr val="1E201F"/>
          </a:solidFill>
          <a:latin typeface="+mn-lt"/>
          <a:ea typeface="+mn-ea"/>
          <a:cs typeface="+mn-cs"/>
        </a:defRPr>
      </a:lvl1pPr>
      <a:lvl2pPr marL="0" indent="0" algn="l" defTabSz="685800" rtl="0" eaLnBrk="1" latinLnBrk="0" hangingPunct="1">
        <a:lnSpc>
          <a:spcPct val="100000"/>
        </a:lnSpc>
        <a:spcBef>
          <a:spcPts val="0"/>
        </a:spcBef>
        <a:buFontTx/>
        <a:buNone/>
        <a:defRPr sz="1800" kern="1200" baseline="0">
          <a:solidFill>
            <a:srgbClr val="1E201F"/>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1E201F"/>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1E201F"/>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1E201F"/>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5.xml"/><Relationship Id="rId1" Type="http://schemas.openxmlformats.org/officeDocument/2006/relationships/video" Target="https://www.youtube.com/embed/6XEpYbkDK-w"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video" Target="https://www.youtube.com/embed/vAsKKAcNEck" TargetMode="Externa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video" Target="https://www.youtube.com/embed/frkJcCWfDak" TargetMode="Externa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5.xml"/><Relationship Id="rId1" Type="http://schemas.openxmlformats.org/officeDocument/2006/relationships/video" Target="https://www.youtube.com/embed/P-_Aw1OUnqs?feature=oembed"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5.xml"/><Relationship Id="rId1" Type="http://schemas.openxmlformats.org/officeDocument/2006/relationships/video" Target="https://www.youtube.com/embed/DbyocdD2tLQ" TargetMode="Externa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video" Target="https://www.youtube.com/embed/vQqyNVsTZRs"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5.xml"/><Relationship Id="rId1" Type="http://schemas.openxmlformats.org/officeDocument/2006/relationships/video" Target="https://www.youtube.com/embed/GQRrLfKDK8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a:extLst>
              <a:ext uri="{FF2B5EF4-FFF2-40B4-BE49-F238E27FC236}">
                <a16:creationId xmlns:a16="http://schemas.microsoft.com/office/drawing/2014/main" id="{C9AC953F-995E-43DE-B1EA-6DF6BC4A2FFD}"/>
              </a:ext>
            </a:extLst>
          </p:cNvPr>
          <p:cNvSpPr>
            <a:spLocks noGrp="1" noChangeArrowheads="1"/>
          </p:cNvSpPr>
          <p:nvPr>
            <p:ph type="ctrTitle"/>
          </p:nvPr>
        </p:nvSpPr>
        <p:spPr>
          <a:xfrm>
            <a:off x="601663" y="1844824"/>
            <a:ext cx="6858000" cy="1955801"/>
          </a:xfrm>
        </p:spPr>
        <p:txBody>
          <a:bodyPr/>
          <a:lstStyle/>
          <a:p>
            <a:pPr eaLnBrk="1" hangingPunct="1"/>
            <a:br>
              <a:rPr lang="nl-NL" altLang="nl-NL" b="1" dirty="0"/>
            </a:br>
            <a:br>
              <a:rPr lang="nl-NL" altLang="nl-NL" b="1" dirty="0"/>
            </a:br>
            <a:br>
              <a:rPr lang="nl-NL" altLang="nl-NL" b="1" dirty="0"/>
            </a:br>
            <a:br>
              <a:rPr lang="nl-NL" altLang="nl-NL" b="1" dirty="0"/>
            </a:br>
            <a:br>
              <a:rPr lang="nl-NL" altLang="nl-NL" b="1" dirty="0"/>
            </a:br>
            <a:r>
              <a:rPr lang="nl-NL" altLang="nl-NL" b="1" dirty="0" err="1"/>
              <a:t>Dosatron</a:t>
            </a:r>
            <a:r>
              <a:rPr lang="nl-NL" altLang="nl-NL" b="1" dirty="0"/>
              <a:t>, filters en elektrische kraan</a:t>
            </a:r>
            <a:br>
              <a:rPr lang="nl-NL" altLang="nl-NL" b="1" dirty="0"/>
            </a:br>
            <a:endParaRPr lang="nl-NL" altLang="nl-NL" b="1" dirty="0"/>
          </a:p>
        </p:txBody>
      </p:sp>
      <p:pic>
        <p:nvPicPr>
          <p:cNvPr id="3075" name="Afbeelding 5">
            <a:extLst>
              <a:ext uri="{FF2B5EF4-FFF2-40B4-BE49-F238E27FC236}">
                <a16:creationId xmlns:a16="http://schemas.microsoft.com/office/drawing/2014/main" id="{73579008-6FC4-45EF-9DE0-2DD12136BD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590699"/>
            <a:ext cx="32400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AutoShape 9" descr="Afbeeldingsresultaat voor geranium stek">
            <a:extLst>
              <a:ext uri="{FF2B5EF4-FFF2-40B4-BE49-F238E27FC236}">
                <a16:creationId xmlns:a16="http://schemas.microsoft.com/office/drawing/2014/main" id="{C9F43400-A0F2-46FD-B355-EAF3507FAE3B}"/>
              </a:ext>
            </a:extLst>
          </p:cNvPr>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077" name="AutoShape 11" descr="Afbeeldingsresultaat voor geranium stek">
            <a:extLst>
              <a:ext uri="{FF2B5EF4-FFF2-40B4-BE49-F238E27FC236}">
                <a16:creationId xmlns:a16="http://schemas.microsoft.com/office/drawing/2014/main" id="{187CD41A-DF1F-46CF-A0DE-6A76057DD56D}"/>
              </a:ext>
            </a:extLst>
          </p:cNvPr>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nl-NL" altLang="nl-NL"/>
          </a:p>
        </p:txBody>
      </p:sp>
      <p:sp>
        <p:nvSpPr>
          <p:cNvPr id="3078" name="AutoShape 9" descr="Afbeeldingsresultaat voor stroom">
            <a:extLst>
              <a:ext uri="{FF2B5EF4-FFF2-40B4-BE49-F238E27FC236}">
                <a16:creationId xmlns:a16="http://schemas.microsoft.com/office/drawing/2014/main" id="{46E2CAB3-7326-4E1F-AD01-8D715E6B420F}"/>
              </a:ext>
            </a:extLst>
          </p:cNvPr>
          <p:cNvSpPr>
            <a:spLocks noGrp="1" noChangeAspect="1" noChangeArrowheads="1"/>
          </p:cNvSpPr>
          <p:nvPr>
            <p:ph type="subTitle" idx="1"/>
          </p:nvPr>
        </p:nvSpPr>
        <p:spPr>
          <a:noFill/>
        </p:spPr>
        <p:txBody>
          <a:bodyPr/>
          <a:lstStyle/>
          <a:p>
            <a:endParaRPr lang="nl-NL" altLang="nl-NL" dirty="0"/>
          </a:p>
        </p:txBody>
      </p:sp>
      <p:pic>
        <p:nvPicPr>
          <p:cNvPr id="8" name="Afbeelding 7">
            <a:extLst>
              <a:ext uri="{FF2B5EF4-FFF2-40B4-BE49-F238E27FC236}">
                <a16:creationId xmlns:a16="http://schemas.microsoft.com/office/drawing/2014/main" id="{04FB8509-6E1C-4BCA-803B-23FDF284FE72}"/>
              </a:ext>
            </a:extLst>
          </p:cNvPr>
          <p:cNvPicPr>
            <a:picLocks noChangeAspect="1"/>
          </p:cNvPicPr>
          <p:nvPr/>
        </p:nvPicPr>
        <p:blipFill>
          <a:blip r:embed="rId3"/>
          <a:stretch>
            <a:fillRect/>
          </a:stretch>
        </p:blipFill>
        <p:spPr>
          <a:xfrm>
            <a:off x="296863" y="4425944"/>
            <a:ext cx="2555776" cy="1916832"/>
          </a:xfrm>
          <a:prstGeom prst="rect">
            <a:avLst/>
          </a:prstGeom>
        </p:spPr>
      </p:pic>
      <p:pic>
        <p:nvPicPr>
          <p:cNvPr id="9" name="Afbeelding 8">
            <a:extLst>
              <a:ext uri="{FF2B5EF4-FFF2-40B4-BE49-F238E27FC236}">
                <a16:creationId xmlns:a16="http://schemas.microsoft.com/office/drawing/2014/main" id="{A72A17C7-4F31-40E6-8C71-234A45BD5932}"/>
              </a:ext>
            </a:extLst>
          </p:cNvPr>
          <p:cNvPicPr>
            <a:picLocks noChangeAspect="1"/>
          </p:cNvPicPr>
          <p:nvPr/>
        </p:nvPicPr>
        <p:blipFill>
          <a:blip r:embed="rId4"/>
          <a:stretch>
            <a:fillRect/>
          </a:stretch>
        </p:blipFill>
        <p:spPr>
          <a:xfrm>
            <a:off x="3486818" y="4509120"/>
            <a:ext cx="2170364" cy="2170364"/>
          </a:xfrm>
          <a:prstGeom prst="rect">
            <a:avLst/>
          </a:prstGeom>
        </p:spPr>
      </p:pic>
      <p:pic>
        <p:nvPicPr>
          <p:cNvPr id="10" name="Picture 2" descr="Zeeffilter in-line/flens 2&quot; 130 micron UDI">
            <a:extLst>
              <a:ext uri="{FF2B5EF4-FFF2-40B4-BE49-F238E27FC236}">
                <a16:creationId xmlns:a16="http://schemas.microsoft.com/office/drawing/2014/main" id="{23B32594-B374-4E78-996B-64DEAE8CD2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1361" y="4509120"/>
            <a:ext cx="2344243" cy="17581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a:extLst>
              <a:ext uri="{FF2B5EF4-FFF2-40B4-BE49-F238E27FC236}">
                <a16:creationId xmlns:a16="http://schemas.microsoft.com/office/drawing/2014/main" id="{75C595FE-5A9F-4654-ACE0-669BBB20FDB1}"/>
              </a:ext>
            </a:extLst>
          </p:cNvPr>
          <p:cNvSpPr>
            <a:spLocks noGrp="1" noChangeArrowheads="1"/>
          </p:cNvSpPr>
          <p:nvPr>
            <p:ph type="title"/>
          </p:nvPr>
        </p:nvSpPr>
        <p:spPr>
          <a:xfrm>
            <a:off x="979005" y="758639"/>
            <a:ext cx="7886700" cy="743258"/>
          </a:xfrm>
        </p:spPr>
        <p:txBody>
          <a:bodyPr>
            <a:normAutofit fontScale="90000"/>
          </a:bodyPr>
          <a:lstStyle/>
          <a:p>
            <a:pPr eaLnBrk="1" hangingPunct="1"/>
            <a:r>
              <a:rPr lang="nl-NL" altLang="nl-NL" sz="2800" b="1" dirty="0"/>
              <a:t>Wat kan er kapot gaan aan de elektrische kraan </a:t>
            </a:r>
            <a:r>
              <a:rPr lang="nl-NL" altLang="nl-NL" b="1" dirty="0"/>
              <a:t>?</a:t>
            </a:r>
          </a:p>
        </p:txBody>
      </p:sp>
      <p:sp>
        <p:nvSpPr>
          <p:cNvPr id="4099" name="Tijdelijke aanduiding voor inhoud 2">
            <a:extLst>
              <a:ext uri="{FF2B5EF4-FFF2-40B4-BE49-F238E27FC236}">
                <a16:creationId xmlns:a16="http://schemas.microsoft.com/office/drawing/2014/main" id="{5A36D253-F0BA-49E8-92A4-A5C2CFB1146E}"/>
              </a:ext>
            </a:extLst>
          </p:cNvPr>
          <p:cNvSpPr>
            <a:spLocks noGrp="1" noChangeArrowheads="1"/>
          </p:cNvSpPr>
          <p:nvPr>
            <p:ph idx="1"/>
          </p:nvPr>
        </p:nvSpPr>
        <p:spPr>
          <a:xfrm>
            <a:off x="979005" y="2104959"/>
            <a:ext cx="5873353" cy="3263503"/>
          </a:xfrm>
        </p:spPr>
        <p:txBody>
          <a:bodyPr/>
          <a:lstStyle/>
          <a:p>
            <a:pPr eaLnBrk="1" hangingPunct="1"/>
            <a:endParaRPr lang="nl-NL" altLang="nl-NL" dirty="0"/>
          </a:p>
          <a:p>
            <a:pPr eaLnBrk="1" hangingPunct="1"/>
            <a:r>
              <a:rPr lang="nl-NL" altLang="nl-NL" dirty="0"/>
              <a:t>Spoel</a:t>
            </a:r>
          </a:p>
          <a:p>
            <a:pPr eaLnBrk="1" hangingPunct="1"/>
            <a:r>
              <a:rPr lang="nl-NL" altLang="nl-NL" dirty="0"/>
              <a:t>Membraam</a:t>
            </a:r>
          </a:p>
        </p:txBody>
      </p:sp>
      <p:pic>
        <p:nvPicPr>
          <p:cNvPr id="2" name="Afbeelding 1">
            <a:extLst>
              <a:ext uri="{FF2B5EF4-FFF2-40B4-BE49-F238E27FC236}">
                <a16:creationId xmlns:a16="http://schemas.microsoft.com/office/drawing/2014/main" id="{CDD56A25-1359-4723-885A-58AC98299BD4}"/>
              </a:ext>
            </a:extLst>
          </p:cNvPr>
          <p:cNvPicPr>
            <a:picLocks noChangeAspect="1"/>
          </p:cNvPicPr>
          <p:nvPr/>
        </p:nvPicPr>
        <p:blipFill>
          <a:blip r:embed="rId2"/>
          <a:stretch>
            <a:fillRect/>
          </a:stretch>
        </p:blipFill>
        <p:spPr>
          <a:xfrm>
            <a:off x="3214718" y="3069933"/>
            <a:ext cx="1488422" cy="1488422"/>
          </a:xfrm>
          <a:prstGeom prst="rect">
            <a:avLst/>
          </a:prstGeom>
        </p:spPr>
      </p:pic>
      <p:sp>
        <p:nvSpPr>
          <p:cNvPr id="3" name="Pijl: rechts 2">
            <a:extLst>
              <a:ext uri="{FF2B5EF4-FFF2-40B4-BE49-F238E27FC236}">
                <a16:creationId xmlns:a16="http://schemas.microsoft.com/office/drawing/2014/main" id="{B902B408-A6A1-464D-B13B-473AF483B69A}"/>
              </a:ext>
            </a:extLst>
          </p:cNvPr>
          <p:cNvSpPr/>
          <p:nvPr/>
        </p:nvSpPr>
        <p:spPr>
          <a:xfrm rot="11040593">
            <a:off x="4109399" y="3222381"/>
            <a:ext cx="1244338" cy="1633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AD4D5523-F662-4F31-BC60-9D29B47BD178}"/>
              </a:ext>
            </a:extLst>
          </p:cNvPr>
          <p:cNvSpPr txBox="1"/>
          <p:nvPr/>
        </p:nvSpPr>
        <p:spPr>
          <a:xfrm>
            <a:off x="5288437" y="2391463"/>
            <a:ext cx="2442293" cy="1200329"/>
          </a:xfrm>
          <a:prstGeom prst="rect">
            <a:avLst/>
          </a:prstGeom>
          <a:noFill/>
        </p:spPr>
        <p:txBody>
          <a:bodyPr wrap="square" rtlCol="0">
            <a:spAutoFit/>
          </a:bodyPr>
          <a:lstStyle/>
          <a:p>
            <a:r>
              <a:rPr lang="nl-NL" dirty="0"/>
              <a:t>Druk schroef</a:t>
            </a:r>
          </a:p>
          <a:p>
            <a:r>
              <a:rPr lang="nl-NL" dirty="0"/>
              <a:t>Hiermee stel je doorstroom hoeveelheid in.</a:t>
            </a:r>
          </a:p>
        </p:txBody>
      </p:sp>
      <p:sp>
        <p:nvSpPr>
          <p:cNvPr id="5" name="Pijl: rechts 4">
            <a:extLst>
              <a:ext uri="{FF2B5EF4-FFF2-40B4-BE49-F238E27FC236}">
                <a16:creationId xmlns:a16="http://schemas.microsoft.com/office/drawing/2014/main" id="{C3BD07DE-F5B3-41F7-AD3F-BD8ADC2A0DF3}"/>
              </a:ext>
            </a:extLst>
          </p:cNvPr>
          <p:cNvSpPr/>
          <p:nvPr/>
        </p:nvSpPr>
        <p:spPr>
          <a:xfrm rot="20436203">
            <a:off x="1523607" y="4055235"/>
            <a:ext cx="2538167" cy="325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3500070E-90A3-4BB8-9A22-1F3CE472E03A}"/>
              </a:ext>
            </a:extLst>
          </p:cNvPr>
          <p:cNvSpPr txBox="1"/>
          <p:nvPr/>
        </p:nvSpPr>
        <p:spPr>
          <a:xfrm>
            <a:off x="757219" y="3906026"/>
            <a:ext cx="1813686" cy="369332"/>
          </a:xfrm>
          <a:prstGeom prst="rect">
            <a:avLst/>
          </a:prstGeom>
          <a:noFill/>
        </p:spPr>
        <p:txBody>
          <a:bodyPr wrap="square" rtlCol="0">
            <a:spAutoFit/>
          </a:bodyPr>
          <a:lstStyle/>
          <a:p>
            <a:r>
              <a:rPr lang="nl-NL" dirty="0"/>
              <a:t>Spoel</a:t>
            </a:r>
          </a:p>
        </p:txBody>
      </p:sp>
      <p:pic>
        <p:nvPicPr>
          <p:cNvPr id="7" name="Afbeelding 6">
            <a:extLst>
              <a:ext uri="{FF2B5EF4-FFF2-40B4-BE49-F238E27FC236}">
                <a16:creationId xmlns:a16="http://schemas.microsoft.com/office/drawing/2014/main" id="{D5E45C0C-BAE6-46F3-B001-B0C5BBC2324A}"/>
              </a:ext>
            </a:extLst>
          </p:cNvPr>
          <p:cNvPicPr>
            <a:picLocks noChangeAspect="1"/>
          </p:cNvPicPr>
          <p:nvPr/>
        </p:nvPicPr>
        <p:blipFill>
          <a:blip r:embed="rId3"/>
          <a:stretch>
            <a:fillRect/>
          </a:stretch>
        </p:blipFill>
        <p:spPr>
          <a:xfrm>
            <a:off x="1563218" y="4792787"/>
            <a:ext cx="1250576" cy="1091633"/>
          </a:xfrm>
          <a:prstGeom prst="rect">
            <a:avLst/>
          </a:prstGeom>
        </p:spPr>
      </p:pic>
    </p:spTree>
    <p:extLst>
      <p:ext uri="{BB962C8B-B14F-4D97-AF65-F5344CB8AC3E}">
        <p14:creationId xmlns:p14="http://schemas.microsoft.com/office/powerpoint/2010/main" val="36791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 calcmode="lin" valueType="num">
                                      <p:cBhvr additive="base">
                                        <p:cTn id="7"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 calcmode="lin" valueType="num">
                                      <p:cBhvr additive="base">
                                        <p:cTn id="13"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ppt_x"/>
                                          </p:val>
                                        </p:tav>
                                        <p:tav tm="100000">
                                          <p:val>
                                            <p:strVal val="#ppt_x"/>
                                          </p:val>
                                        </p:tav>
                                      </p:tavLst>
                                    </p:anim>
                                    <p:anim calcmode="lin" valueType="num">
                                      <p:cBhvr additive="base">
                                        <p:cTn id="3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57B7E7-B77F-41B8-A7C0-BC833AD89E64}"/>
              </a:ext>
            </a:extLst>
          </p:cNvPr>
          <p:cNvSpPr>
            <a:spLocks noGrp="1"/>
          </p:cNvSpPr>
          <p:nvPr>
            <p:ph type="title"/>
          </p:nvPr>
        </p:nvSpPr>
        <p:spPr/>
        <p:txBody>
          <a:bodyPr/>
          <a:lstStyle/>
          <a:p>
            <a:r>
              <a:rPr lang="nl-NL" dirty="0"/>
              <a:t>Storingen aan elektrische kraan</a:t>
            </a:r>
          </a:p>
        </p:txBody>
      </p:sp>
      <p:pic>
        <p:nvPicPr>
          <p:cNvPr id="4" name="Onlinemedia 3">
            <a:hlinkClick r:id="" action="ppaction://media"/>
            <a:extLst>
              <a:ext uri="{FF2B5EF4-FFF2-40B4-BE49-F238E27FC236}">
                <a16:creationId xmlns:a16="http://schemas.microsoft.com/office/drawing/2014/main" id="{C21FDC40-B1D3-4215-8D42-D291A8729708}"/>
              </a:ext>
            </a:extLst>
          </p:cNvPr>
          <p:cNvPicPr>
            <a:picLocks noGrp="1" noRot="1" noChangeAspect="1"/>
          </p:cNvPicPr>
          <p:nvPr>
            <p:ph idx="1"/>
            <a:videoFile r:link="rId1"/>
          </p:nvPr>
        </p:nvPicPr>
        <p:blipFill>
          <a:blip r:embed="rId3"/>
          <a:stretch>
            <a:fillRect/>
          </a:stretch>
        </p:blipFill>
        <p:spPr>
          <a:xfrm>
            <a:off x="556944" y="1700808"/>
            <a:ext cx="6784754" cy="3816424"/>
          </a:xfrm>
          <a:prstGeom prst="rect">
            <a:avLst/>
          </a:prstGeom>
        </p:spPr>
      </p:pic>
    </p:spTree>
    <p:extLst>
      <p:ext uri="{BB962C8B-B14F-4D97-AF65-F5344CB8AC3E}">
        <p14:creationId xmlns:p14="http://schemas.microsoft.com/office/powerpoint/2010/main" val="1004865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8727" y="1279111"/>
            <a:ext cx="6216141" cy="762878"/>
          </a:xfrm>
        </p:spPr>
        <p:txBody>
          <a:bodyPr>
            <a:normAutofit/>
          </a:bodyPr>
          <a:lstStyle/>
          <a:p>
            <a:pPr eaLnBrk="1" hangingPunct="1"/>
            <a:r>
              <a:rPr lang="nl-NL" altLang="nl-NL" sz="2400" dirty="0"/>
              <a:t>Doekfilter</a:t>
            </a:r>
          </a:p>
        </p:txBody>
      </p:sp>
      <p:sp>
        <p:nvSpPr>
          <p:cNvPr id="4" name="Tijdelijke aanduiding voor inhoud 3">
            <a:extLst>
              <a:ext uri="{FF2B5EF4-FFF2-40B4-BE49-F238E27FC236}">
                <a16:creationId xmlns:a16="http://schemas.microsoft.com/office/drawing/2014/main" id="{A1BD8C6B-A509-4CAA-B5B0-D1564D7C6742}"/>
              </a:ext>
            </a:extLst>
          </p:cNvPr>
          <p:cNvSpPr>
            <a:spLocks noGrp="1"/>
          </p:cNvSpPr>
          <p:nvPr>
            <p:ph idx="1"/>
          </p:nvPr>
        </p:nvSpPr>
        <p:spPr>
          <a:xfrm>
            <a:off x="808726" y="2153250"/>
            <a:ext cx="6535274" cy="3263504"/>
          </a:xfrm>
        </p:spPr>
        <p:txBody>
          <a:bodyPr/>
          <a:lstStyle/>
          <a:p>
            <a:pPr indent="0">
              <a:buNone/>
            </a:pPr>
            <a:r>
              <a:rPr lang="nl-NL" sz="2400" dirty="0"/>
              <a:t>Een doekfilter - ook wel bandfilter of papierbandfilter genoemd - haalt met behulp van filterpapier vaste deeltjes uit het water met een filternauwkeurigheid van ongeveer 15 tot 50 micron. (1 micron = 0,001mm) </a:t>
            </a:r>
          </a:p>
          <a:p>
            <a:pPr indent="0">
              <a:buNone/>
            </a:pPr>
            <a:endParaRPr lang="nl-NL" sz="2400" dirty="0"/>
          </a:p>
          <a:p>
            <a:pPr indent="0">
              <a:buNone/>
            </a:pPr>
            <a:r>
              <a:rPr lang="nl-NL" sz="2400" dirty="0"/>
              <a:t>Een mensenhaar is tussen de 50 en 100 micron dik</a:t>
            </a:r>
          </a:p>
          <a:p>
            <a:pPr indent="0">
              <a:buNone/>
            </a:pPr>
            <a:endParaRPr lang="nl-NL" dirty="0"/>
          </a:p>
        </p:txBody>
      </p:sp>
    </p:spTree>
    <p:extLst>
      <p:ext uri="{BB962C8B-B14F-4D97-AF65-F5344CB8AC3E}">
        <p14:creationId xmlns:p14="http://schemas.microsoft.com/office/powerpoint/2010/main" val="166236446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8727" y="1279111"/>
            <a:ext cx="6216141" cy="762878"/>
          </a:xfrm>
        </p:spPr>
        <p:txBody>
          <a:bodyPr>
            <a:normAutofit/>
          </a:bodyPr>
          <a:lstStyle/>
          <a:p>
            <a:pPr eaLnBrk="1" hangingPunct="1"/>
            <a:r>
              <a:rPr lang="nl-NL" altLang="nl-NL" sz="2400" dirty="0"/>
              <a:t>Doekfilter</a:t>
            </a:r>
          </a:p>
        </p:txBody>
      </p:sp>
      <p:pic>
        <p:nvPicPr>
          <p:cNvPr id="2" name="Onlinemedia 1">
            <a:hlinkClick r:id="" action="ppaction://media"/>
            <a:extLst>
              <a:ext uri="{FF2B5EF4-FFF2-40B4-BE49-F238E27FC236}">
                <a16:creationId xmlns:a16="http://schemas.microsoft.com/office/drawing/2014/main" id="{6DCCB3CD-2F32-4FAF-9AD7-BAAAC9FC14BF}"/>
              </a:ext>
            </a:extLst>
          </p:cNvPr>
          <p:cNvPicPr>
            <a:picLocks noGrp="1" noRot="1" noChangeAspect="1"/>
          </p:cNvPicPr>
          <p:nvPr>
            <p:ph idx="1"/>
            <a:videoFile r:link="rId1"/>
          </p:nvPr>
        </p:nvPicPr>
        <p:blipFill>
          <a:blip r:embed="rId4"/>
          <a:stretch>
            <a:fillRect/>
          </a:stretch>
        </p:blipFill>
        <p:spPr>
          <a:xfrm>
            <a:off x="424666" y="2106966"/>
            <a:ext cx="7819742" cy="4398606"/>
          </a:xfrm>
          <a:prstGeom prst="rect">
            <a:avLst/>
          </a:prstGeom>
        </p:spPr>
      </p:pic>
    </p:spTree>
    <p:extLst>
      <p:ext uri="{BB962C8B-B14F-4D97-AF65-F5344CB8AC3E}">
        <p14:creationId xmlns:p14="http://schemas.microsoft.com/office/powerpoint/2010/main" val="401977326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8727" y="1279111"/>
            <a:ext cx="6216141" cy="762878"/>
          </a:xfrm>
        </p:spPr>
        <p:txBody>
          <a:bodyPr>
            <a:normAutofit/>
          </a:bodyPr>
          <a:lstStyle/>
          <a:p>
            <a:pPr eaLnBrk="1" hangingPunct="1"/>
            <a:r>
              <a:rPr lang="nl-NL" altLang="nl-NL" sz="2400" dirty="0"/>
              <a:t>Doekfilter</a:t>
            </a:r>
          </a:p>
        </p:txBody>
      </p:sp>
      <p:sp>
        <p:nvSpPr>
          <p:cNvPr id="4" name="Tijdelijke aanduiding voor inhoud 3">
            <a:extLst>
              <a:ext uri="{FF2B5EF4-FFF2-40B4-BE49-F238E27FC236}">
                <a16:creationId xmlns:a16="http://schemas.microsoft.com/office/drawing/2014/main" id="{A1BD8C6B-A509-4CAA-B5B0-D1564D7C6742}"/>
              </a:ext>
            </a:extLst>
          </p:cNvPr>
          <p:cNvSpPr>
            <a:spLocks noGrp="1"/>
          </p:cNvSpPr>
          <p:nvPr>
            <p:ph idx="1"/>
          </p:nvPr>
        </p:nvSpPr>
        <p:spPr>
          <a:xfrm>
            <a:off x="808726" y="2153250"/>
            <a:ext cx="6535274" cy="3263504"/>
          </a:xfrm>
        </p:spPr>
        <p:txBody>
          <a:bodyPr>
            <a:normAutofit/>
          </a:bodyPr>
          <a:lstStyle/>
          <a:p>
            <a:pPr indent="0">
              <a:buNone/>
            </a:pPr>
            <a:r>
              <a:rPr lang="nl-NL" sz="2400" dirty="0"/>
              <a:t>Een doekfilter wordt gebruikt voor het filteren van verschillende waterstromen binnen glastuinbouwbedrijven, zoals het drainwater van eb- en vloedsystemen, bassinwater, spoelwater van zandfilters en bypassfiltratie van een schoonwatertank.</a:t>
            </a:r>
            <a:br>
              <a:rPr lang="nl-NL" sz="2400" dirty="0"/>
            </a:br>
            <a:br>
              <a:rPr lang="nl-NL" sz="2400" dirty="0"/>
            </a:br>
            <a:endParaRPr lang="nl-NL" sz="2400" dirty="0"/>
          </a:p>
        </p:txBody>
      </p:sp>
    </p:spTree>
    <p:extLst>
      <p:ext uri="{BB962C8B-B14F-4D97-AF65-F5344CB8AC3E}">
        <p14:creationId xmlns:p14="http://schemas.microsoft.com/office/powerpoint/2010/main" val="288793322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787022" y="516232"/>
            <a:ext cx="6216141" cy="762878"/>
          </a:xfrm>
        </p:spPr>
        <p:txBody>
          <a:bodyPr>
            <a:normAutofit/>
          </a:bodyPr>
          <a:lstStyle/>
          <a:p>
            <a:pPr eaLnBrk="1" hangingPunct="1"/>
            <a:r>
              <a:rPr lang="nl-NL" altLang="nl-NL" sz="2400" dirty="0"/>
              <a:t>Doekfilter</a:t>
            </a:r>
          </a:p>
        </p:txBody>
      </p:sp>
      <p:sp>
        <p:nvSpPr>
          <p:cNvPr id="4" name="Tijdelijke aanduiding voor inhoud 3">
            <a:extLst>
              <a:ext uri="{FF2B5EF4-FFF2-40B4-BE49-F238E27FC236}">
                <a16:creationId xmlns:a16="http://schemas.microsoft.com/office/drawing/2014/main" id="{A1BD8C6B-A509-4CAA-B5B0-D1564D7C6742}"/>
              </a:ext>
            </a:extLst>
          </p:cNvPr>
          <p:cNvSpPr>
            <a:spLocks noGrp="1"/>
          </p:cNvSpPr>
          <p:nvPr>
            <p:ph idx="1"/>
          </p:nvPr>
        </p:nvSpPr>
        <p:spPr>
          <a:xfrm>
            <a:off x="808726" y="980728"/>
            <a:ext cx="6715601" cy="5760640"/>
          </a:xfrm>
        </p:spPr>
        <p:txBody>
          <a:bodyPr>
            <a:noAutofit/>
          </a:bodyPr>
          <a:lstStyle/>
          <a:p>
            <a:pPr indent="0">
              <a:buNone/>
            </a:pPr>
            <a:r>
              <a:rPr lang="nl-NL" sz="2400" dirty="0"/>
              <a:t>Een doekfilter werkt volgens een eenvoudig principe: wanneer het te reinigen water over het filterpapier wordt geleid, blijven de vuildeeltjes uit het water die groter zijn dan de poriën in het filterpapier achter. </a:t>
            </a:r>
          </a:p>
          <a:p>
            <a:pPr indent="0">
              <a:buNone/>
            </a:pPr>
            <a:endParaRPr lang="nl-NL" sz="2400" dirty="0"/>
          </a:p>
          <a:p>
            <a:pPr indent="0">
              <a:buNone/>
            </a:pPr>
            <a:r>
              <a:rPr lang="nl-NL" sz="2400" dirty="0"/>
              <a:t>Hier geldt: hoe kleiner de poriën in het filterpapier, hoe meer vervuiling er uit het water wordt gefilterd. Naar verloop van tijd zitten de poriën 'vol' en is het doek verzadigd. </a:t>
            </a:r>
          </a:p>
          <a:p>
            <a:pPr indent="0">
              <a:buNone/>
            </a:pPr>
            <a:endParaRPr lang="nl-NL" sz="2400" dirty="0"/>
          </a:p>
          <a:p>
            <a:pPr indent="0">
              <a:buNone/>
            </a:pPr>
            <a:r>
              <a:rPr lang="nl-NL" sz="2400" dirty="0"/>
              <a:t>Het doekfiltersysteem ververst dan automatisch het filterpapier. Doordat de vuillast via het doek wordt afgevoerd, heeft het doekfilter voor reiniging geen spoelwater nodig.</a:t>
            </a:r>
            <a:br>
              <a:rPr lang="nl-NL" sz="2400" dirty="0"/>
            </a:br>
            <a:br>
              <a:rPr lang="nl-NL" sz="2400" dirty="0"/>
            </a:br>
            <a:endParaRPr lang="nl-NL" sz="2400" dirty="0"/>
          </a:p>
        </p:txBody>
      </p:sp>
    </p:spTree>
    <p:extLst>
      <p:ext uri="{BB962C8B-B14F-4D97-AF65-F5344CB8AC3E}">
        <p14:creationId xmlns:p14="http://schemas.microsoft.com/office/powerpoint/2010/main" val="10491716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755576" y="339578"/>
            <a:ext cx="6216141" cy="762878"/>
          </a:xfrm>
        </p:spPr>
        <p:txBody>
          <a:bodyPr>
            <a:normAutofit/>
          </a:bodyPr>
          <a:lstStyle/>
          <a:p>
            <a:pPr eaLnBrk="1" hangingPunct="1"/>
            <a:r>
              <a:rPr lang="nl-NL" altLang="nl-NL" sz="2400" dirty="0"/>
              <a:t>Gaas filters</a:t>
            </a:r>
          </a:p>
        </p:txBody>
      </p:sp>
      <p:sp>
        <p:nvSpPr>
          <p:cNvPr id="4" name="Tijdelijke aanduiding voor inhoud 3">
            <a:extLst>
              <a:ext uri="{FF2B5EF4-FFF2-40B4-BE49-F238E27FC236}">
                <a16:creationId xmlns:a16="http://schemas.microsoft.com/office/drawing/2014/main" id="{A1BD8C6B-A509-4CAA-B5B0-D1564D7C6742}"/>
              </a:ext>
            </a:extLst>
          </p:cNvPr>
          <p:cNvSpPr>
            <a:spLocks noGrp="1"/>
          </p:cNvSpPr>
          <p:nvPr>
            <p:ph idx="1"/>
          </p:nvPr>
        </p:nvSpPr>
        <p:spPr>
          <a:xfrm>
            <a:off x="660656" y="908720"/>
            <a:ext cx="6216141" cy="5832648"/>
          </a:xfrm>
        </p:spPr>
        <p:txBody>
          <a:bodyPr>
            <a:normAutofit/>
          </a:bodyPr>
          <a:lstStyle/>
          <a:p>
            <a:pPr indent="0">
              <a:buNone/>
            </a:pPr>
            <a:r>
              <a:rPr lang="nl-NL" dirty="0"/>
              <a:t>Er zijn 2 systemen:</a:t>
            </a:r>
          </a:p>
          <a:p>
            <a:pPr indent="0">
              <a:buNone/>
            </a:pPr>
            <a:endParaRPr lang="nl-NL" dirty="0"/>
          </a:p>
          <a:p>
            <a:pPr indent="0">
              <a:buNone/>
            </a:pPr>
            <a:r>
              <a:rPr lang="nl-NL" b="1" dirty="0"/>
              <a:t>Van binnen naar buiten (</a:t>
            </a:r>
            <a:r>
              <a:rPr lang="nl-NL" b="1" dirty="0" err="1"/>
              <a:t>inside</a:t>
            </a:r>
            <a:r>
              <a:rPr lang="nl-NL" b="1" dirty="0"/>
              <a:t>-out flow)</a:t>
            </a:r>
          </a:p>
          <a:p>
            <a:pPr indent="0">
              <a:buNone/>
            </a:pPr>
            <a:endParaRPr lang="nl-NL" b="1" dirty="0"/>
          </a:p>
          <a:p>
            <a:pPr indent="0">
              <a:buNone/>
            </a:pPr>
            <a:r>
              <a:rPr lang="nl-NL" dirty="0"/>
              <a:t>Water stroomt eerst de binnenkant van de zeef in en gaat daarna naar </a:t>
            </a:r>
            <a:r>
              <a:rPr lang="nl-NL" dirty="0" err="1"/>
              <a:t>buiten.Het</a:t>
            </a:r>
            <a:r>
              <a:rPr lang="nl-NL" dirty="0"/>
              <a:t> vuil blijft aan de binnenkant van de zeef </a:t>
            </a:r>
            <a:r>
              <a:rPr lang="nl-NL" dirty="0" err="1"/>
              <a:t>achter.Dit</a:t>
            </a:r>
            <a:r>
              <a:rPr lang="nl-NL" dirty="0"/>
              <a:t> wordt vaak gebruikt bij filters met een automatische spoelfunctie, omdat het vuil gemakkelijk kan worden weggespoeld.</a:t>
            </a:r>
          </a:p>
          <a:p>
            <a:pPr indent="0">
              <a:buNone/>
            </a:pPr>
            <a:endParaRPr lang="nl-NL" dirty="0"/>
          </a:p>
          <a:p>
            <a:pPr indent="0">
              <a:buNone/>
            </a:pPr>
            <a:r>
              <a:rPr lang="nl-NL" b="1" dirty="0"/>
              <a:t>Van buiten naar binnen (</a:t>
            </a:r>
            <a:r>
              <a:rPr lang="nl-NL" b="1" dirty="0" err="1"/>
              <a:t>outside</a:t>
            </a:r>
            <a:r>
              <a:rPr lang="nl-NL" b="1" dirty="0"/>
              <a:t>-in flow)</a:t>
            </a:r>
          </a:p>
          <a:p>
            <a:pPr indent="0">
              <a:buNone/>
            </a:pPr>
            <a:endParaRPr lang="nl-NL" b="1" dirty="0"/>
          </a:p>
          <a:p>
            <a:pPr indent="0">
              <a:buNone/>
            </a:pPr>
            <a:r>
              <a:rPr lang="nl-NL" dirty="0"/>
              <a:t>Water stroomt van buitenaf naar de binnenkant van de </a:t>
            </a:r>
            <a:r>
              <a:rPr lang="nl-NL" dirty="0" err="1"/>
              <a:t>zeef.Het</a:t>
            </a:r>
            <a:r>
              <a:rPr lang="nl-NL" dirty="0"/>
              <a:t> vuil blijft aan de buitenkant van de zeef achter</a:t>
            </a:r>
          </a:p>
          <a:p>
            <a:pPr indent="0">
              <a:buNone/>
            </a:pPr>
            <a:endParaRPr lang="nl-NL" dirty="0"/>
          </a:p>
          <a:p>
            <a:pPr indent="0">
              <a:buNone/>
            </a:pPr>
            <a:r>
              <a:rPr lang="nl-NL" dirty="0"/>
              <a:t>Dit type komt vaker voor bij statische of roterende zeeffilters, waarbij vuil van de buitenkant wordt afgespoeld.</a:t>
            </a:r>
          </a:p>
        </p:txBody>
      </p:sp>
      <p:pic>
        <p:nvPicPr>
          <p:cNvPr id="2050" name="Picture 2" descr="Zeeffilter in-line/flens 2&quot; 130 micron UDI">
            <a:extLst>
              <a:ext uri="{FF2B5EF4-FFF2-40B4-BE49-F238E27FC236}">
                <a16:creationId xmlns:a16="http://schemas.microsoft.com/office/drawing/2014/main" id="{F4CA83F4-94BB-4F10-88FD-6B6C5DA259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4955" y="4436069"/>
            <a:ext cx="1769273" cy="1326954"/>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E7B8B74D-5DE1-47BF-946A-2EFD799D18A4}"/>
              </a:ext>
            </a:extLst>
          </p:cNvPr>
          <p:cNvPicPr>
            <a:picLocks noChangeAspect="1"/>
          </p:cNvPicPr>
          <p:nvPr/>
        </p:nvPicPr>
        <p:blipFill>
          <a:blip r:embed="rId4"/>
          <a:stretch>
            <a:fillRect/>
          </a:stretch>
        </p:blipFill>
        <p:spPr>
          <a:xfrm>
            <a:off x="7356544" y="1081361"/>
            <a:ext cx="1277977" cy="960627"/>
          </a:xfrm>
          <a:prstGeom prst="rect">
            <a:avLst/>
          </a:prstGeom>
        </p:spPr>
      </p:pic>
    </p:spTree>
    <p:extLst>
      <p:ext uri="{BB962C8B-B14F-4D97-AF65-F5344CB8AC3E}">
        <p14:creationId xmlns:p14="http://schemas.microsoft.com/office/powerpoint/2010/main" val="33555497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1000"/>
                                        <p:tgtEl>
                                          <p:spTgt spid="4">
                                            <p:txEl>
                                              <p:pRg st="6" end="6"/>
                                            </p:txEl>
                                          </p:spTgt>
                                        </p:tgtEl>
                                      </p:cBhvr>
                                    </p:animEffect>
                                    <p:anim calcmode="lin" valueType="num">
                                      <p:cBhvr>
                                        <p:cTn id="2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fade">
                                      <p:cBhvr>
                                        <p:cTn id="28" dur="1000"/>
                                        <p:tgtEl>
                                          <p:spTgt spid="4">
                                            <p:txEl>
                                              <p:pRg st="8" end="8"/>
                                            </p:txEl>
                                          </p:spTgt>
                                        </p:tgtEl>
                                      </p:cBhvr>
                                    </p:animEffect>
                                    <p:anim calcmode="lin" valueType="num">
                                      <p:cBhvr>
                                        <p:cTn id="29"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animEffect transition="in" filter="fade">
                                      <p:cBhvr>
                                        <p:cTn id="35" dur="1000"/>
                                        <p:tgtEl>
                                          <p:spTgt spid="4">
                                            <p:txEl>
                                              <p:pRg st="10" end="10"/>
                                            </p:txEl>
                                          </p:spTgt>
                                        </p:tgtEl>
                                      </p:cBhvr>
                                    </p:animEffect>
                                    <p:anim calcmode="lin" valueType="num">
                                      <p:cBhvr>
                                        <p:cTn id="36"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83FCC-F0F4-0A2E-7951-1E390D8C0B07}"/>
            </a:ext>
          </a:extLst>
        </p:cNvPr>
        <p:cNvGrpSpPr/>
        <p:nvPr/>
      </p:nvGrpSpPr>
      <p:grpSpPr>
        <a:xfrm>
          <a:off x="0" y="0"/>
          <a:ext cx="0" cy="0"/>
          <a:chOff x="0" y="0"/>
          <a:chExt cx="0" cy="0"/>
        </a:xfrm>
      </p:grpSpPr>
      <p:sp>
        <p:nvSpPr>
          <p:cNvPr id="5122" name="Titel 1">
            <a:extLst>
              <a:ext uri="{FF2B5EF4-FFF2-40B4-BE49-F238E27FC236}">
                <a16:creationId xmlns:a16="http://schemas.microsoft.com/office/drawing/2014/main" id="{A654C4DB-5BAB-809C-6164-C64B7D6576A1}"/>
              </a:ext>
            </a:extLst>
          </p:cNvPr>
          <p:cNvSpPr>
            <a:spLocks noGrp="1" noChangeArrowheads="1"/>
          </p:cNvSpPr>
          <p:nvPr>
            <p:ph type="title"/>
          </p:nvPr>
        </p:nvSpPr>
        <p:spPr>
          <a:xfrm>
            <a:off x="755576" y="339578"/>
            <a:ext cx="6216141" cy="762878"/>
          </a:xfrm>
        </p:spPr>
        <p:txBody>
          <a:bodyPr>
            <a:normAutofit/>
          </a:bodyPr>
          <a:lstStyle/>
          <a:p>
            <a:pPr eaLnBrk="1" hangingPunct="1"/>
            <a:r>
              <a:rPr lang="nl-NL" altLang="nl-NL" sz="2400" dirty="0"/>
              <a:t>Gaas filters</a:t>
            </a:r>
          </a:p>
        </p:txBody>
      </p:sp>
      <p:sp>
        <p:nvSpPr>
          <p:cNvPr id="4" name="Tijdelijke aanduiding voor inhoud 3">
            <a:extLst>
              <a:ext uri="{FF2B5EF4-FFF2-40B4-BE49-F238E27FC236}">
                <a16:creationId xmlns:a16="http://schemas.microsoft.com/office/drawing/2014/main" id="{529598A2-591C-A090-2698-D5C3096E1786}"/>
              </a:ext>
            </a:extLst>
          </p:cNvPr>
          <p:cNvSpPr>
            <a:spLocks noGrp="1"/>
          </p:cNvSpPr>
          <p:nvPr>
            <p:ph idx="1"/>
          </p:nvPr>
        </p:nvSpPr>
        <p:spPr>
          <a:xfrm>
            <a:off x="660656" y="908720"/>
            <a:ext cx="6216141" cy="5832648"/>
          </a:xfrm>
        </p:spPr>
        <p:txBody>
          <a:bodyPr>
            <a:normAutofit/>
          </a:bodyPr>
          <a:lstStyle/>
          <a:p>
            <a:pPr indent="0">
              <a:buNone/>
            </a:pPr>
            <a:endParaRPr lang="nl-NL" sz="2400" dirty="0"/>
          </a:p>
          <a:p>
            <a:pPr indent="0">
              <a:buNone/>
            </a:pPr>
            <a:endParaRPr lang="nl-NL" sz="2400" dirty="0"/>
          </a:p>
          <a:p>
            <a:pPr indent="0">
              <a:buNone/>
            </a:pPr>
            <a:r>
              <a:rPr lang="nl-NL" sz="2400" dirty="0"/>
              <a:t>Gaasfilter is gaas dat is gespannen van metaaldraden, waarbij zeer fijne openingen zitten tussen de verschillende metaaldraden. Wanneer er vervuild water door het gaasfilter heen gepompt wordt, blijven de vuildeeltjes uit dit water achter in de openingen van het gaasfilter.</a:t>
            </a:r>
          </a:p>
          <a:p>
            <a:pPr indent="0">
              <a:buNone/>
            </a:pPr>
            <a:endParaRPr lang="nl-NL" sz="2400" dirty="0"/>
          </a:p>
        </p:txBody>
      </p:sp>
      <p:pic>
        <p:nvPicPr>
          <p:cNvPr id="2050" name="Picture 2" descr="Zeeffilter in-line/flens 2&quot; 130 micron UDI">
            <a:extLst>
              <a:ext uri="{FF2B5EF4-FFF2-40B4-BE49-F238E27FC236}">
                <a16:creationId xmlns:a16="http://schemas.microsoft.com/office/drawing/2014/main" id="{EF65103E-693E-0100-C411-DBEC0388F6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4955" y="4436069"/>
            <a:ext cx="1769273" cy="1326954"/>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C34AFD4E-D70A-10C1-8EBB-9727AD61E44E}"/>
              </a:ext>
            </a:extLst>
          </p:cNvPr>
          <p:cNvPicPr>
            <a:picLocks noChangeAspect="1"/>
          </p:cNvPicPr>
          <p:nvPr/>
        </p:nvPicPr>
        <p:blipFill>
          <a:blip r:embed="rId4"/>
          <a:stretch>
            <a:fillRect/>
          </a:stretch>
        </p:blipFill>
        <p:spPr>
          <a:xfrm>
            <a:off x="7356544" y="1081361"/>
            <a:ext cx="1277977" cy="960627"/>
          </a:xfrm>
          <a:prstGeom prst="rect">
            <a:avLst/>
          </a:prstGeom>
        </p:spPr>
      </p:pic>
    </p:spTree>
    <p:extLst>
      <p:ext uri="{BB962C8B-B14F-4D97-AF65-F5344CB8AC3E}">
        <p14:creationId xmlns:p14="http://schemas.microsoft.com/office/powerpoint/2010/main" val="2432827724"/>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8727" y="1279111"/>
            <a:ext cx="6216141" cy="762878"/>
          </a:xfrm>
        </p:spPr>
        <p:txBody>
          <a:bodyPr>
            <a:normAutofit/>
          </a:bodyPr>
          <a:lstStyle/>
          <a:p>
            <a:pPr eaLnBrk="1" hangingPunct="1"/>
            <a:r>
              <a:rPr lang="nl-NL" altLang="nl-NL" sz="2400" dirty="0"/>
              <a:t>Gaas filter</a:t>
            </a:r>
          </a:p>
        </p:txBody>
      </p:sp>
      <p:sp>
        <p:nvSpPr>
          <p:cNvPr id="4" name="Tijdelijke aanduiding voor inhoud 3">
            <a:extLst>
              <a:ext uri="{FF2B5EF4-FFF2-40B4-BE49-F238E27FC236}">
                <a16:creationId xmlns:a16="http://schemas.microsoft.com/office/drawing/2014/main" id="{A1BD8C6B-A509-4CAA-B5B0-D1564D7C6742}"/>
              </a:ext>
            </a:extLst>
          </p:cNvPr>
          <p:cNvSpPr>
            <a:spLocks noGrp="1"/>
          </p:cNvSpPr>
          <p:nvPr>
            <p:ph idx="1"/>
          </p:nvPr>
        </p:nvSpPr>
        <p:spPr>
          <a:xfrm>
            <a:off x="808727" y="2315386"/>
            <a:ext cx="5805000" cy="3263504"/>
          </a:xfrm>
        </p:spPr>
        <p:txBody>
          <a:bodyPr/>
          <a:lstStyle/>
          <a:p>
            <a:pPr indent="0">
              <a:buNone/>
            </a:pPr>
            <a:r>
              <a:rPr lang="nl-NL" sz="2400" dirty="0"/>
              <a:t>Vaak zit er een drukmeter voor het filter en na het filter.</a:t>
            </a:r>
          </a:p>
          <a:p>
            <a:pPr indent="0">
              <a:buNone/>
            </a:pPr>
            <a:endParaRPr lang="nl-NL" sz="2400" dirty="0"/>
          </a:p>
          <a:p>
            <a:pPr indent="0">
              <a:buNone/>
            </a:pPr>
            <a:r>
              <a:rPr lang="nl-NL" sz="2400" dirty="0"/>
              <a:t>Als hier veel drukverschil tussen zit, weet je dat het filter verstopt zit.</a:t>
            </a:r>
          </a:p>
          <a:p>
            <a:pPr indent="0">
              <a:buNone/>
            </a:pPr>
            <a:endParaRPr lang="nl-NL" sz="2400" dirty="0"/>
          </a:p>
          <a:p>
            <a:pPr indent="0">
              <a:buNone/>
            </a:pPr>
            <a:r>
              <a:rPr lang="nl-NL" sz="2400" dirty="0"/>
              <a:t>Je kunt het filter dan open maken en schoonspoelen</a:t>
            </a:r>
            <a:r>
              <a:rPr lang="nl-NL" dirty="0"/>
              <a:t>.</a:t>
            </a:r>
          </a:p>
        </p:txBody>
      </p:sp>
      <p:pic>
        <p:nvPicPr>
          <p:cNvPr id="3074" name="Picture 2" descr="Zeeffilter in-line/flens 2&quot; 130 micron UDI">
            <a:extLst>
              <a:ext uri="{FF2B5EF4-FFF2-40B4-BE49-F238E27FC236}">
                <a16:creationId xmlns:a16="http://schemas.microsoft.com/office/drawing/2014/main" id="{851C7716-1D60-4577-B631-EDB754CECF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3095" y="4394842"/>
            <a:ext cx="1852179" cy="138913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ompact y filter 2&quot;   150 micron groen">
            <a:extLst>
              <a:ext uri="{FF2B5EF4-FFF2-40B4-BE49-F238E27FC236}">
                <a16:creationId xmlns:a16="http://schemas.microsoft.com/office/drawing/2014/main" id="{3420FBFB-966F-4ECD-BA82-78C46F462C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2895" y="1166380"/>
            <a:ext cx="1528589" cy="1149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55689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8727" y="1279111"/>
            <a:ext cx="6216141" cy="762878"/>
          </a:xfrm>
        </p:spPr>
        <p:txBody>
          <a:bodyPr>
            <a:normAutofit/>
          </a:bodyPr>
          <a:lstStyle/>
          <a:p>
            <a:pPr eaLnBrk="1" hangingPunct="1"/>
            <a:r>
              <a:rPr lang="nl-NL" altLang="nl-NL" sz="2400" dirty="0"/>
              <a:t>Zelfreinigende filters</a:t>
            </a:r>
          </a:p>
        </p:txBody>
      </p:sp>
      <p:pic>
        <p:nvPicPr>
          <p:cNvPr id="2" name="Onlinemedia 1">
            <a:hlinkClick r:id="" action="ppaction://media"/>
            <a:extLst>
              <a:ext uri="{FF2B5EF4-FFF2-40B4-BE49-F238E27FC236}">
                <a16:creationId xmlns:a16="http://schemas.microsoft.com/office/drawing/2014/main" id="{D1ECC441-EE52-48AF-AA40-55137A83FD46}"/>
              </a:ext>
            </a:extLst>
          </p:cNvPr>
          <p:cNvPicPr>
            <a:picLocks noGrp="1" noRot="1" noChangeAspect="1"/>
          </p:cNvPicPr>
          <p:nvPr>
            <p:ph idx="1"/>
            <a:videoFile r:link="rId1"/>
          </p:nvPr>
        </p:nvPicPr>
        <p:blipFill>
          <a:blip r:embed="rId4"/>
          <a:stretch>
            <a:fillRect/>
          </a:stretch>
        </p:blipFill>
        <p:spPr>
          <a:xfrm>
            <a:off x="732687" y="1923183"/>
            <a:ext cx="7799753" cy="4458145"/>
          </a:xfrm>
          <a:prstGeom prst="rect">
            <a:avLst/>
          </a:prstGeom>
        </p:spPr>
      </p:pic>
    </p:spTree>
    <p:extLst>
      <p:ext uri="{BB962C8B-B14F-4D97-AF65-F5344CB8AC3E}">
        <p14:creationId xmlns:p14="http://schemas.microsoft.com/office/powerpoint/2010/main" val="53079526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a:extLst>
              <a:ext uri="{FF2B5EF4-FFF2-40B4-BE49-F238E27FC236}">
                <a16:creationId xmlns:a16="http://schemas.microsoft.com/office/drawing/2014/main" id="{ABA9AE5C-E1FE-464E-A56D-7A5EDEFDFDED}"/>
              </a:ext>
            </a:extLst>
          </p:cNvPr>
          <p:cNvSpPr>
            <a:spLocks noGrp="1" noChangeArrowheads="1"/>
          </p:cNvSpPr>
          <p:nvPr>
            <p:ph type="title"/>
          </p:nvPr>
        </p:nvSpPr>
        <p:spPr/>
        <p:txBody>
          <a:bodyPr/>
          <a:lstStyle/>
          <a:p>
            <a:pPr eaLnBrk="1" hangingPunct="1"/>
            <a:r>
              <a:rPr lang="nl-NL" altLang="nl-NL" b="1"/>
              <a:t>Aftrap</a:t>
            </a:r>
          </a:p>
        </p:txBody>
      </p:sp>
      <p:pic>
        <p:nvPicPr>
          <p:cNvPr id="4099" name="Afbeelding 6">
            <a:extLst>
              <a:ext uri="{FF2B5EF4-FFF2-40B4-BE49-F238E27FC236}">
                <a16:creationId xmlns:a16="http://schemas.microsoft.com/office/drawing/2014/main" id="{09E6EFB4-CFE2-4CA3-A27E-E026A0432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330200"/>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Afbeelding 3">
            <a:extLst>
              <a:ext uri="{FF2B5EF4-FFF2-40B4-BE49-F238E27FC236}">
                <a16:creationId xmlns:a16="http://schemas.microsoft.com/office/drawing/2014/main" id="{22DF00A9-30B3-47E7-8C11-5904CAD8B9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04938"/>
            <a:ext cx="914400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FFFEF8-A5C8-C3ED-C7A7-F331297A69DA}"/>
              </a:ext>
            </a:extLst>
          </p:cNvPr>
          <p:cNvSpPr>
            <a:spLocks noGrp="1"/>
          </p:cNvSpPr>
          <p:nvPr>
            <p:ph type="title"/>
          </p:nvPr>
        </p:nvSpPr>
        <p:spPr/>
        <p:txBody>
          <a:bodyPr/>
          <a:lstStyle/>
          <a:p>
            <a:r>
              <a:rPr lang="nl-NL" dirty="0"/>
              <a:t>S</a:t>
            </a:r>
            <a:r>
              <a:rPr lang="nl-NL" b="1" dirty="0"/>
              <a:t>chijvenfilter</a:t>
            </a:r>
            <a:br>
              <a:rPr lang="nl-NL" b="1" dirty="0"/>
            </a:br>
            <a:endParaRPr lang="nl-NL" dirty="0"/>
          </a:p>
        </p:txBody>
      </p:sp>
      <p:sp>
        <p:nvSpPr>
          <p:cNvPr id="3" name="Tijdelijke aanduiding voor inhoud 2">
            <a:extLst>
              <a:ext uri="{FF2B5EF4-FFF2-40B4-BE49-F238E27FC236}">
                <a16:creationId xmlns:a16="http://schemas.microsoft.com/office/drawing/2014/main" id="{70CED5DF-8D5E-5356-82F5-2697A67E5CBE}"/>
              </a:ext>
            </a:extLst>
          </p:cNvPr>
          <p:cNvSpPr>
            <a:spLocks noGrp="1"/>
          </p:cNvSpPr>
          <p:nvPr>
            <p:ph idx="1"/>
          </p:nvPr>
        </p:nvSpPr>
        <p:spPr>
          <a:xfrm>
            <a:off x="567000" y="1728000"/>
            <a:ext cx="6777000" cy="4351338"/>
          </a:xfrm>
        </p:spPr>
        <p:txBody>
          <a:bodyPr/>
          <a:lstStyle/>
          <a:p>
            <a:pPr>
              <a:buNone/>
            </a:pPr>
            <a:r>
              <a:rPr lang="nl-NL" b="1" dirty="0"/>
              <a:t>Werking van een schijvenfilter</a:t>
            </a:r>
          </a:p>
          <a:p>
            <a:pPr>
              <a:buNone/>
            </a:pPr>
            <a:endParaRPr lang="nl-NL" b="1" dirty="0"/>
          </a:p>
          <a:p>
            <a:pPr>
              <a:buNone/>
            </a:pPr>
            <a:r>
              <a:rPr lang="nl-NL" b="1" dirty="0"/>
              <a:t>Filtratieproces (waterdoorvoer)</a:t>
            </a:r>
          </a:p>
          <a:p>
            <a:pPr marL="285750" indent="-285750"/>
            <a:r>
              <a:rPr lang="nl-NL" dirty="0"/>
              <a:t>Water stroomt het filter binnen en passeert door de strak op elkaar geperste schijven.</a:t>
            </a:r>
          </a:p>
          <a:p>
            <a:pPr marL="285750" indent="-285750"/>
            <a:endParaRPr lang="nl-NL" dirty="0"/>
          </a:p>
          <a:p>
            <a:pPr marL="285750" indent="-285750"/>
            <a:r>
              <a:rPr lang="nl-NL" dirty="0"/>
              <a:t>De schijven hebben fijne groeven die samen een driedimensionale filterstructuur vormen.</a:t>
            </a:r>
          </a:p>
          <a:p>
            <a:pPr marL="285750" indent="-285750"/>
            <a:endParaRPr lang="nl-NL" dirty="0"/>
          </a:p>
          <a:p>
            <a:pPr marL="285750" indent="-285750"/>
            <a:r>
              <a:rPr lang="nl-NL" dirty="0"/>
              <a:t>Vuildeeltjes blijven achter in de groeven, terwijl schoon water erdoorheen stroomt.</a:t>
            </a:r>
          </a:p>
          <a:p>
            <a:pPr marL="285750" indent="-285750"/>
            <a:endParaRPr lang="nl-NL" dirty="0"/>
          </a:p>
          <a:p>
            <a:pPr marL="285750" indent="-285750"/>
            <a:r>
              <a:rPr lang="nl-NL" dirty="0"/>
              <a:t>Hoe fijner de schijven, hoe kleiner de deeltjes die worden tegengehouden (bijvoorbeeld 100 micron of fijner).</a:t>
            </a:r>
          </a:p>
          <a:p>
            <a:endParaRPr lang="nl-NL" dirty="0"/>
          </a:p>
        </p:txBody>
      </p:sp>
      <p:pic>
        <p:nvPicPr>
          <p:cNvPr id="5" name="Afbeelding 4">
            <a:extLst>
              <a:ext uri="{FF2B5EF4-FFF2-40B4-BE49-F238E27FC236}">
                <a16:creationId xmlns:a16="http://schemas.microsoft.com/office/drawing/2014/main" id="{669308A8-0371-A30D-90F4-27E62A808ACA}"/>
              </a:ext>
            </a:extLst>
          </p:cNvPr>
          <p:cNvPicPr>
            <a:picLocks noChangeAspect="1"/>
          </p:cNvPicPr>
          <p:nvPr/>
        </p:nvPicPr>
        <p:blipFill>
          <a:blip r:embed="rId2"/>
          <a:stretch>
            <a:fillRect/>
          </a:stretch>
        </p:blipFill>
        <p:spPr>
          <a:xfrm>
            <a:off x="6610528" y="404664"/>
            <a:ext cx="2049944" cy="1944216"/>
          </a:xfrm>
          <a:prstGeom prst="rect">
            <a:avLst/>
          </a:prstGeom>
        </p:spPr>
      </p:pic>
    </p:spTree>
    <p:extLst>
      <p:ext uri="{BB962C8B-B14F-4D97-AF65-F5344CB8AC3E}">
        <p14:creationId xmlns:p14="http://schemas.microsoft.com/office/powerpoint/2010/main" val="198006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1000"/>
                                        <p:tgtEl>
                                          <p:spTgt spid="3">
                                            <p:txEl>
                                              <p:pRg st="9" end="9"/>
                                            </p:txEl>
                                          </p:spTgt>
                                        </p:tgtEl>
                                      </p:cBhvr>
                                    </p:animEffect>
                                    <p:anim calcmode="lin" valueType="num">
                                      <p:cBhvr>
                                        <p:cTn id="2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99B154-DB6B-939A-25D3-9B7B3CF71EC7}"/>
              </a:ext>
            </a:extLst>
          </p:cNvPr>
          <p:cNvSpPr>
            <a:spLocks noGrp="1"/>
          </p:cNvSpPr>
          <p:nvPr>
            <p:ph type="title"/>
          </p:nvPr>
        </p:nvSpPr>
        <p:spPr/>
        <p:txBody>
          <a:bodyPr/>
          <a:lstStyle/>
          <a:p>
            <a:r>
              <a:rPr lang="nl-NL" dirty="0"/>
              <a:t>schijvenfilters</a:t>
            </a:r>
          </a:p>
        </p:txBody>
      </p:sp>
      <p:pic>
        <p:nvPicPr>
          <p:cNvPr id="4" name="Onlinemedia 3" title="Disc Filter Operation &amp; Technology">
            <a:hlinkClick r:id="" action="ppaction://media"/>
            <a:extLst>
              <a:ext uri="{FF2B5EF4-FFF2-40B4-BE49-F238E27FC236}">
                <a16:creationId xmlns:a16="http://schemas.microsoft.com/office/drawing/2014/main" id="{50E1DA60-9128-2E3D-204D-EFDC0D1B2F64}"/>
              </a:ext>
            </a:extLst>
          </p:cNvPr>
          <p:cNvPicPr>
            <a:picLocks noGrp="1" noRot="1" noChangeAspect="1"/>
          </p:cNvPicPr>
          <p:nvPr>
            <p:ph idx="1"/>
            <a:videoFile r:link="rId1"/>
          </p:nvPr>
        </p:nvPicPr>
        <p:blipFill>
          <a:blip r:embed="rId3"/>
          <a:stretch>
            <a:fillRect/>
          </a:stretch>
        </p:blipFill>
        <p:spPr>
          <a:xfrm>
            <a:off x="669248" y="1772816"/>
            <a:ext cx="7981648" cy="4509184"/>
          </a:xfrm>
          <a:prstGeom prst="rect">
            <a:avLst/>
          </a:prstGeom>
        </p:spPr>
      </p:pic>
    </p:spTree>
    <p:extLst>
      <p:ext uri="{BB962C8B-B14F-4D97-AF65-F5344CB8AC3E}">
        <p14:creationId xmlns:p14="http://schemas.microsoft.com/office/powerpoint/2010/main" val="3372852555"/>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8C260D-1D64-F262-D8B0-DBBD9C2EEDA5}"/>
              </a:ext>
            </a:extLst>
          </p:cNvPr>
          <p:cNvSpPr>
            <a:spLocks noGrp="1"/>
          </p:cNvSpPr>
          <p:nvPr>
            <p:ph type="title"/>
          </p:nvPr>
        </p:nvSpPr>
        <p:spPr/>
        <p:txBody>
          <a:bodyPr>
            <a:normAutofit fontScale="90000"/>
          </a:bodyPr>
          <a:lstStyle/>
          <a:p>
            <a:r>
              <a:rPr lang="nl-NL" b="1" dirty="0"/>
              <a:t>Voordelen van een schijvenfilter ten opzichte van een gaasfilter</a:t>
            </a:r>
            <a:br>
              <a:rPr lang="nl-NL" b="1" dirty="0"/>
            </a:br>
            <a:endParaRPr lang="nl-NL" dirty="0"/>
          </a:p>
        </p:txBody>
      </p:sp>
      <p:sp>
        <p:nvSpPr>
          <p:cNvPr id="3" name="Tijdelijke aanduiding voor inhoud 2">
            <a:extLst>
              <a:ext uri="{FF2B5EF4-FFF2-40B4-BE49-F238E27FC236}">
                <a16:creationId xmlns:a16="http://schemas.microsoft.com/office/drawing/2014/main" id="{17E84CEE-FCB5-3BE5-3717-33709406CC8D}"/>
              </a:ext>
            </a:extLst>
          </p:cNvPr>
          <p:cNvSpPr>
            <a:spLocks noGrp="1"/>
          </p:cNvSpPr>
          <p:nvPr>
            <p:ph idx="1"/>
          </p:nvPr>
        </p:nvSpPr>
        <p:spPr>
          <a:xfrm>
            <a:off x="563154" y="1844824"/>
            <a:ext cx="6777000" cy="4351338"/>
          </a:xfrm>
        </p:spPr>
        <p:txBody>
          <a:bodyPr>
            <a:normAutofit fontScale="92500" lnSpcReduction="10000"/>
          </a:bodyPr>
          <a:lstStyle/>
          <a:p>
            <a:pPr>
              <a:buFont typeface="+mj-lt"/>
              <a:buAutoNum type="arabicPeriod"/>
            </a:pPr>
            <a:r>
              <a:rPr lang="nl-NL" b="1" dirty="0"/>
              <a:t>Betere filtratiecapaciteit</a:t>
            </a:r>
            <a:endParaRPr lang="nl-NL" dirty="0"/>
          </a:p>
          <a:p>
            <a:pPr marL="742950" lvl="1" indent="-285750">
              <a:buFont typeface="+mj-lt"/>
              <a:buAutoNum type="arabicPeriod"/>
            </a:pPr>
            <a:r>
              <a:rPr lang="nl-NL" dirty="0"/>
              <a:t>Een schijvenfilter gebruikt een stapel van kunststof schijven met fijne groeven die bij samendrukken een zeer nauwkeurig filter vormen.</a:t>
            </a:r>
          </a:p>
          <a:p>
            <a:pPr marL="742950" lvl="1" indent="-285750">
              <a:buFont typeface="+mj-lt"/>
              <a:buAutoNum type="arabicPeriod"/>
            </a:pPr>
            <a:r>
              <a:rPr lang="nl-NL" dirty="0"/>
              <a:t>Hierdoor kan het fijnere deeltjes beter filteren dan een gaasfilter, vooral bij kleiachtig of organisch materiaal.</a:t>
            </a:r>
          </a:p>
          <a:p>
            <a:pPr>
              <a:buFont typeface="+mj-lt"/>
              <a:buAutoNum type="arabicPeriod"/>
            </a:pPr>
            <a:r>
              <a:rPr lang="nl-NL" b="1" dirty="0"/>
              <a:t>Minder snel verstopping</a:t>
            </a:r>
            <a:endParaRPr lang="nl-NL" dirty="0"/>
          </a:p>
          <a:p>
            <a:pPr marL="742950" lvl="1" indent="-285750">
              <a:buFont typeface="+mj-lt"/>
              <a:buAutoNum type="arabicPeriod"/>
            </a:pPr>
            <a:r>
              <a:rPr lang="nl-NL" dirty="0"/>
              <a:t>Bij een gaasfilter kan vuil zich snel ophopen en verstoppingen veroorzaken.</a:t>
            </a:r>
          </a:p>
          <a:p>
            <a:pPr marL="742950" lvl="1" indent="-285750">
              <a:buFont typeface="+mj-lt"/>
              <a:buAutoNum type="arabicPeriod"/>
            </a:pPr>
            <a:r>
              <a:rPr lang="nl-NL" dirty="0"/>
              <a:t>Een schijvenfilter heeft een diepere filtratie (het vuil komt in de groeven tussen de schijven terecht), waardoor verstopping minder snel optreedt.</a:t>
            </a:r>
          </a:p>
          <a:p>
            <a:pPr>
              <a:buFont typeface="+mj-lt"/>
              <a:buAutoNum type="arabicPeriod"/>
            </a:pPr>
            <a:r>
              <a:rPr lang="nl-NL" b="1" dirty="0"/>
              <a:t>Betere zelfreiniging</a:t>
            </a:r>
            <a:endParaRPr lang="nl-NL" dirty="0"/>
          </a:p>
          <a:p>
            <a:pPr marL="742950" lvl="1" indent="-285750">
              <a:buFont typeface="+mj-lt"/>
              <a:buAutoNum type="arabicPeriod"/>
            </a:pPr>
            <a:r>
              <a:rPr lang="nl-NL" dirty="0"/>
              <a:t>Veel schijvenfilters hebben een automatische terugspoelfunctie, waarbij de schijven uit elkaar gaan en vuil effectief wordt weggespoeld.</a:t>
            </a:r>
          </a:p>
          <a:p>
            <a:pPr marL="742950" lvl="1" indent="-285750">
              <a:buFont typeface="+mj-lt"/>
              <a:buAutoNum type="arabicPeriod"/>
            </a:pPr>
            <a:r>
              <a:rPr lang="nl-NL" dirty="0"/>
              <a:t>Bij een gaasfilter moet je vaker handmatig schoonmaken of het filter vervangen.</a:t>
            </a:r>
          </a:p>
          <a:p>
            <a:endParaRPr lang="nl-NL" dirty="0"/>
          </a:p>
        </p:txBody>
      </p:sp>
      <p:pic>
        <p:nvPicPr>
          <p:cNvPr id="5" name="Afbeelding 4">
            <a:extLst>
              <a:ext uri="{FF2B5EF4-FFF2-40B4-BE49-F238E27FC236}">
                <a16:creationId xmlns:a16="http://schemas.microsoft.com/office/drawing/2014/main" id="{09EE7FB8-CD38-6503-F9B2-94F4747B9804}"/>
              </a:ext>
            </a:extLst>
          </p:cNvPr>
          <p:cNvPicPr>
            <a:picLocks noChangeAspect="1"/>
          </p:cNvPicPr>
          <p:nvPr/>
        </p:nvPicPr>
        <p:blipFill>
          <a:blip r:embed="rId2"/>
          <a:stretch>
            <a:fillRect/>
          </a:stretch>
        </p:blipFill>
        <p:spPr>
          <a:xfrm>
            <a:off x="7487562" y="5301208"/>
            <a:ext cx="1532949" cy="1453886"/>
          </a:xfrm>
          <a:prstGeom prst="rect">
            <a:avLst/>
          </a:prstGeom>
        </p:spPr>
      </p:pic>
    </p:spTree>
    <p:extLst>
      <p:ext uri="{BB962C8B-B14F-4D97-AF65-F5344CB8AC3E}">
        <p14:creationId xmlns:p14="http://schemas.microsoft.com/office/powerpoint/2010/main" val="1426494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8727" y="1279111"/>
            <a:ext cx="6216141" cy="762878"/>
          </a:xfrm>
        </p:spPr>
        <p:txBody>
          <a:bodyPr>
            <a:normAutofit/>
          </a:bodyPr>
          <a:lstStyle/>
          <a:p>
            <a:pPr eaLnBrk="1" hangingPunct="1"/>
            <a:r>
              <a:rPr lang="nl-NL" altLang="nl-NL" sz="2400" dirty="0"/>
              <a:t>Zand filters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08726" y="2187030"/>
            <a:ext cx="6509072" cy="4410322"/>
          </a:xfrm>
        </p:spPr>
        <p:txBody>
          <a:bodyPr>
            <a:normAutofit fontScale="85000" lnSpcReduction="20000"/>
          </a:bodyPr>
          <a:lstStyle/>
          <a:p>
            <a:pPr indent="0">
              <a:buNone/>
              <a:defRPr/>
            </a:pPr>
            <a:r>
              <a:rPr lang="nl-NL" sz="2800" dirty="0"/>
              <a:t>Een zandfilter maakt gebruik van zand om water te filteren. Het te reinigen water zakt langzaam door het zand van het zandfilter heen, waarbij de vuildeeltjes uit het water achterblijven in de fijne poriën van het zand. </a:t>
            </a:r>
          </a:p>
          <a:p>
            <a:pPr indent="0">
              <a:buNone/>
              <a:defRPr/>
            </a:pPr>
            <a:endParaRPr lang="nl-NL" sz="2800" dirty="0"/>
          </a:p>
          <a:p>
            <a:pPr indent="0">
              <a:buNone/>
              <a:defRPr/>
            </a:pPr>
            <a:r>
              <a:rPr lang="nl-NL" sz="2800" dirty="0"/>
              <a:t>Deze filtertechniek is met name geschikt voor voorfiltratie van desinfectieapparatuur, voorbereiding voor micro- en ultrafiltratie, recirculatiesystemen, spoelwaterprocessen, irrigatiesystemen, bassinwaterfiltratie en grondwaterreiniging.</a:t>
            </a:r>
            <a:br>
              <a:rPr lang="nl-NL" sz="2800" dirty="0"/>
            </a:br>
            <a:br>
              <a:rPr lang="nl-NL" sz="2400" dirty="0"/>
            </a:br>
            <a:br>
              <a:rPr lang="nl-NL" dirty="0"/>
            </a:br>
            <a:endParaRPr lang="nl-NL" dirty="0"/>
          </a:p>
        </p:txBody>
      </p:sp>
      <p:pic>
        <p:nvPicPr>
          <p:cNvPr id="2" name="Afbeelding 1">
            <a:extLst>
              <a:ext uri="{FF2B5EF4-FFF2-40B4-BE49-F238E27FC236}">
                <a16:creationId xmlns:a16="http://schemas.microsoft.com/office/drawing/2014/main" id="{9E97CC8B-0E65-4DAA-8A98-2D92D5926C63}"/>
              </a:ext>
            </a:extLst>
          </p:cNvPr>
          <p:cNvPicPr>
            <a:picLocks noChangeAspect="1"/>
          </p:cNvPicPr>
          <p:nvPr/>
        </p:nvPicPr>
        <p:blipFill>
          <a:blip r:embed="rId3"/>
          <a:stretch>
            <a:fillRect/>
          </a:stretch>
        </p:blipFill>
        <p:spPr>
          <a:xfrm>
            <a:off x="7676285" y="4091420"/>
            <a:ext cx="841132" cy="1396279"/>
          </a:xfrm>
          <a:prstGeom prst="rect">
            <a:avLst/>
          </a:prstGeom>
        </p:spPr>
      </p:pic>
    </p:spTree>
    <p:extLst>
      <p:ext uri="{BB962C8B-B14F-4D97-AF65-F5344CB8AC3E}">
        <p14:creationId xmlns:p14="http://schemas.microsoft.com/office/powerpoint/2010/main" val="20918850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8727" y="1279111"/>
            <a:ext cx="6216141" cy="762878"/>
          </a:xfrm>
        </p:spPr>
        <p:txBody>
          <a:bodyPr>
            <a:normAutofit/>
          </a:bodyPr>
          <a:lstStyle/>
          <a:p>
            <a:pPr eaLnBrk="1" hangingPunct="1"/>
            <a:r>
              <a:rPr lang="nl-NL" altLang="nl-NL" sz="2400" dirty="0"/>
              <a:t>Zand filters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799169" y="2041988"/>
            <a:ext cx="6119412" cy="3553695"/>
          </a:xfrm>
        </p:spPr>
        <p:txBody>
          <a:bodyPr>
            <a:normAutofit/>
          </a:bodyPr>
          <a:lstStyle/>
          <a:p>
            <a:pPr indent="0">
              <a:buNone/>
              <a:defRPr/>
            </a:pPr>
            <a:r>
              <a:rPr lang="nl-NL" sz="2400" dirty="0"/>
              <a:t>Let op: een zandfilter filtert </a:t>
            </a:r>
            <a:r>
              <a:rPr lang="nl-NL" sz="2400" b="1" dirty="0"/>
              <a:t>geen</a:t>
            </a:r>
            <a:r>
              <a:rPr lang="nl-NL" sz="2400" dirty="0"/>
              <a:t> opgeloste zouten uit het water. Een zandfilter kan alleen vaste deeltjes uit het water filteren, zoals algen en organisch materiaal. </a:t>
            </a:r>
          </a:p>
          <a:p>
            <a:pPr indent="0">
              <a:buNone/>
              <a:defRPr/>
            </a:pPr>
            <a:endParaRPr lang="nl-NL" sz="2400" dirty="0"/>
          </a:p>
          <a:p>
            <a:pPr indent="0">
              <a:buNone/>
              <a:defRPr/>
            </a:pPr>
            <a:r>
              <a:rPr lang="nl-NL" sz="2400" dirty="0"/>
              <a:t>Zouten die niet oplossen in water, zoals zouten die in meststoffen voorkomen, kan een zandfilter wel uit het water filteren, mits de deeltjes groot genoeg zijn. </a:t>
            </a:r>
          </a:p>
        </p:txBody>
      </p:sp>
      <p:pic>
        <p:nvPicPr>
          <p:cNvPr id="2" name="Afbeelding 1">
            <a:extLst>
              <a:ext uri="{FF2B5EF4-FFF2-40B4-BE49-F238E27FC236}">
                <a16:creationId xmlns:a16="http://schemas.microsoft.com/office/drawing/2014/main" id="{509BB6D2-D032-44E4-9707-6D3A1F36D782}"/>
              </a:ext>
            </a:extLst>
          </p:cNvPr>
          <p:cNvPicPr>
            <a:picLocks noChangeAspect="1"/>
          </p:cNvPicPr>
          <p:nvPr/>
        </p:nvPicPr>
        <p:blipFill>
          <a:blip r:embed="rId3"/>
          <a:stretch>
            <a:fillRect/>
          </a:stretch>
        </p:blipFill>
        <p:spPr>
          <a:xfrm>
            <a:off x="7282043" y="4012369"/>
            <a:ext cx="953804" cy="1583315"/>
          </a:xfrm>
          <a:prstGeom prst="rect">
            <a:avLst/>
          </a:prstGeom>
        </p:spPr>
      </p:pic>
    </p:spTree>
    <p:extLst>
      <p:ext uri="{BB962C8B-B14F-4D97-AF65-F5344CB8AC3E}">
        <p14:creationId xmlns:p14="http://schemas.microsoft.com/office/powerpoint/2010/main" val="13800293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8727" y="1279111"/>
            <a:ext cx="6216141" cy="762878"/>
          </a:xfrm>
        </p:spPr>
        <p:txBody>
          <a:bodyPr>
            <a:normAutofit/>
          </a:bodyPr>
          <a:lstStyle/>
          <a:p>
            <a:pPr eaLnBrk="1" hangingPunct="1"/>
            <a:r>
              <a:rPr lang="nl-NL" altLang="nl-NL" sz="2400" dirty="0"/>
              <a:t>Diepte filtratie</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08726" y="2187030"/>
            <a:ext cx="6438933" cy="4482330"/>
          </a:xfrm>
        </p:spPr>
        <p:txBody>
          <a:bodyPr>
            <a:normAutofit/>
          </a:bodyPr>
          <a:lstStyle/>
          <a:p>
            <a:pPr indent="0">
              <a:buNone/>
              <a:defRPr/>
            </a:pPr>
            <a:r>
              <a:rPr lang="nl-NL" sz="2000" dirty="0"/>
              <a:t>Diepte filtratie gebeurt met zand of grind, waar vezelige vervuiling in vastloopt. Zandfilters filteren meestal op 80 micron, maar verminderen ook de kleinere vuilfracties in het water. </a:t>
            </a:r>
          </a:p>
          <a:p>
            <a:pPr indent="0">
              <a:buNone/>
              <a:defRPr/>
            </a:pPr>
            <a:endParaRPr lang="nl-NL" sz="2000" dirty="0"/>
          </a:p>
          <a:p>
            <a:pPr indent="0">
              <a:buNone/>
              <a:defRPr/>
            </a:pPr>
            <a:r>
              <a:rPr lang="nl-NL" sz="2000" dirty="0"/>
              <a:t>De helft van de werking van een zandfilter komt doordat het vuil tussen de zandkorrels blijft hangen en de andere helft komt door aanhechting aan het zand. </a:t>
            </a:r>
          </a:p>
          <a:p>
            <a:pPr indent="0">
              <a:buNone/>
              <a:defRPr/>
            </a:pPr>
            <a:endParaRPr lang="nl-NL" sz="2000" dirty="0"/>
          </a:p>
          <a:p>
            <a:pPr indent="0">
              <a:buNone/>
              <a:defRPr/>
            </a:pPr>
            <a:r>
              <a:rPr lang="nl-NL" sz="2000" dirty="0"/>
              <a:t>Dit kan omdat de korrels van het filtratiezand niet rond zijn, maar een ruw oppervlak hebben waar het vuil op gaat zitten.</a:t>
            </a:r>
          </a:p>
          <a:p>
            <a:pPr indent="0">
              <a:buNone/>
              <a:defRPr/>
            </a:pPr>
            <a:br>
              <a:rPr lang="nl-NL" sz="2000" dirty="0"/>
            </a:br>
            <a:endParaRPr lang="nl-NL" dirty="0"/>
          </a:p>
        </p:txBody>
      </p:sp>
    </p:spTree>
    <p:extLst>
      <p:ext uri="{BB962C8B-B14F-4D97-AF65-F5344CB8AC3E}">
        <p14:creationId xmlns:p14="http://schemas.microsoft.com/office/powerpoint/2010/main" val="294828761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8727" y="1279111"/>
            <a:ext cx="6216141" cy="762878"/>
          </a:xfrm>
        </p:spPr>
        <p:txBody>
          <a:bodyPr>
            <a:normAutofit/>
          </a:bodyPr>
          <a:lstStyle/>
          <a:p>
            <a:pPr eaLnBrk="1" hangingPunct="1"/>
            <a:r>
              <a:rPr lang="nl-NL" altLang="nl-NL" sz="2400" dirty="0"/>
              <a:t>Contact tijd</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08726" y="2187030"/>
            <a:ext cx="5707490" cy="4482330"/>
          </a:xfrm>
        </p:spPr>
        <p:txBody>
          <a:bodyPr>
            <a:noAutofit/>
          </a:bodyPr>
          <a:lstStyle/>
          <a:p>
            <a:pPr indent="0">
              <a:buNone/>
              <a:defRPr/>
            </a:pPr>
            <a:r>
              <a:rPr lang="nl-NL" sz="2000" dirty="0"/>
              <a:t>De werking van het zandfilter is afhankelijk van de contacttijd tussen water en zandkorrel. Bij een snelle doorloop worden alleen de grote delen weggevangen, die er niet door kunnen.</a:t>
            </a:r>
          </a:p>
          <a:p>
            <a:pPr indent="0">
              <a:buNone/>
              <a:defRPr/>
            </a:pPr>
            <a:endParaRPr lang="nl-NL" sz="2000" dirty="0"/>
          </a:p>
          <a:p>
            <a:pPr indent="0">
              <a:buNone/>
              <a:defRPr/>
            </a:pPr>
            <a:r>
              <a:rPr lang="nl-NL" sz="2000" dirty="0"/>
              <a:t> Maar bij een langzame doorloop, vangt het zand ook de kleine vuilfracties af. Dus hoe langzamer, hoe meer kleine vuildeeltjes uit het water zijn. </a:t>
            </a:r>
          </a:p>
          <a:p>
            <a:pPr indent="0">
              <a:buNone/>
              <a:defRPr/>
            </a:pPr>
            <a:endParaRPr lang="nl-NL" sz="2000" dirty="0"/>
          </a:p>
          <a:p>
            <a:pPr indent="0">
              <a:buNone/>
              <a:defRPr/>
            </a:pPr>
            <a:r>
              <a:rPr lang="nl-NL" sz="2000" dirty="0"/>
              <a:t>Dit geeft een grotere vuilreductie, omdat met hetzelfde zand zowel grove als kleine vuildeeltjes eruit zijn te halen.</a:t>
            </a:r>
          </a:p>
        </p:txBody>
      </p:sp>
    </p:spTree>
    <p:extLst>
      <p:ext uri="{BB962C8B-B14F-4D97-AF65-F5344CB8AC3E}">
        <p14:creationId xmlns:p14="http://schemas.microsoft.com/office/powerpoint/2010/main" val="215399849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8727" y="1279111"/>
            <a:ext cx="6216141" cy="762878"/>
          </a:xfrm>
        </p:spPr>
        <p:txBody>
          <a:bodyPr>
            <a:normAutofit/>
          </a:bodyPr>
          <a:lstStyle/>
          <a:p>
            <a:pPr eaLnBrk="1" hangingPunct="1"/>
            <a:r>
              <a:rPr lang="nl-NL" altLang="nl-NL" sz="2400" dirty="0"/>
              <a:t>Terug spoelen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08726" y="2187030"/>
            <a:ext cx="5707490" cy="4122290"/>
          </a:xfrm>
        </p:spPr>
        <p:txBody>
          <a:bodyPr>
            <a:noAutofit/>
          </a:bodyPr>
          <a:lstStyle/>
          <a:p>
            <a:pPr indent="0">
              <a:buNone/>
              <a:defRPr/>
            </a:pPr>
            <a:r>
              <a:rPr lang="nl-NL" sz="2000" dirty="0"/>
              <a:t>Wanneer een bepaalde hoeveelheid water is gefilterd of wanneer het zand een bepaalde vervuilingsgraad heeft bereikt, schakelt het zandfilter automatisch over naar terugspoelen. </a:t>
            </a:r>
          </a:p>
          <a:p>
            <a:pPr indent="0">
              <a:buNone/>
              <a:defRPr/>
            </a:pPr>
            <a:endParaRPr lang="nl-NL" sz="2000" dirty="0"/>
          </a:p>
          <a:p>
            <a:pPr indent="0">
              <a:buNone/>
              <a:defRPr/>
            </a:pPr>
            <a:r>
              <a:rPr lang="nl-NL" sz="2000" dirty="0"/>
              <a:t>Tijdens het terugspoelen vergroten de poriën zich en wordt het vuil weer uit het zand gespoeld. Vervolgens wordt dit vuil samen met het spoelwater geloosd.</a:t>
            </a:r>
          </a:p>
          <a:p>
            <a:pPr indent="0">
              <a:buNone/>
              <a:defRPr/>
            </a:pPr>
            <a:endParaRPr lang="nl-NL" sz="2000" dirty="0"/>
          </a:p>
          <a:p>
            <a:pPr indent="0">
              <a:buNone/>
              <a:defRPr/>
            </a:pPr>
            <a:r>
              <a:rPr lang="nl-NL" sz="2000" dirty="0"/>
              <a:t>Op deze manier raakt het zandfilter niet verstopt en blijft het zo optimaal mogelijk zuiveren.</a:t>
            </a:r>
            <a:br>
              <a:rPr lang="nl-NL" sz="2000" dirty="0"/>
            </a:br>
            <a:endParaRPr lang="nl-NL" sz="2000" dirty="0"/>
          </a:p>
        </p:txBody>
      </p:sp>
    </p:spTree>
    <p:extLst>
      <p:ext uri="{BB962C8B-B14F-4D97-AF65-F5344CB8AC3E}">
        <p14:creationId xmlns:p14="http://schemas.microsoft.com/office/powerpoint/2010/main" val="16556358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8727" y="1279111"/>
            <a:ext cx="6216141" cy="762878"/>
          </a:xfrm>
        </p:spPr>
        <p:txBody>
          <a:bodyPr>
            <a:normAutofit/>
          </a:bodyPr>
          <a:lstStyle/>
          <a:p>
            <a:pPr eaLnBrk="1" hangingPunct="1"/>
            <a:r>
              <a:rPr lang="nl-NL" altLang="nl-NL" sz="2400" dirty="0"/>
              <a:t>Zandfilters</a:t>
            </a:r>
          </a:p>
        </p:txBody>
      </p:sp>
      <p:pic>
        <p:nvPicPr>
          <p:cNvPr id="2" name="Onlinemedia 1">
            <a:hlinkClick r:id="" action="ppaction://media"/>
            <a:extLst>
              <a:ext uri="{FF2B5EF4-FFF2-40B4-BE49-F238E27FC236}">
                <a16:creationId xmlns:a16="http://schemas.microsoft.com/office/drawing/2014/main" id="{EB3B917F-DD3D-41B1-9567-774A21EA9354}"/>
              </a:ext>
            </a:extLst>
          </p:cNvPr>
          <p:cNvPicPr>
            <a:picLocks noGrp="1" noRot="1" noChangeAspect="1"/>
          </p:cNvPicPr>
          <p:nvPr>
            <p:ph idx="1"/>
            <a:videoFile r:link="rId1"/>
          </p:nvPr>
        </p:nvPicPr>
        <p:blipFill>
          <a:blip r:embed="rId4"/>
          <a:stretch>
            <a:fillRect/>
          </a:stretch>
        </p:blipFill>
        <p:spPr>
          <a:xfrm>
            <a:off x="844959" y="2447059"/>
            <a:ext cx="5153892" cy="2899064"/>
          </a:xfrm>
          <a:prstGeom prst="rect">
            <a:avLst/>
          </a:prstGeom>
        </p:spPr>
      </p:pic>
    </p:spTree>
    <p:extLst>
      <p:ext uri="{BB962C8B-B14F-4D97-AF65-F5344CB8AC3E}">
        <p14:creationId xmlns:p14="http://schemas.microsoft.com/office/powerpoint/2010/main" val="621643920"/>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Afbeelding 6">
            <a:extLst>
              <a:ext uri="{FF2B5EF4-FFF2-40B4-BE49-F238E27FC236}">
                <a16:creationId xmlns:a16="http://schemas.microsoft.com/office/drawing/2014/main" id="{03026312-F01A-4A57-A17D-B6FB3D3E8C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330200"/>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Afbeelding 3">
            <a:extLst>
              <a:ext uri="{FF2B5EF4-FFF2-40B4-BE49-F238E27FC236}">
                <a16:creationId xmlns:a16="http://schemas.microsoft.com/office/drawing/2014/main" id="{0ADA8848-F881-465A-8980-4120C85CA1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3" y="1557338"/>
            <a:ext cx="8016875" cy="412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67D3F4AD-E2D3-4EEF-8E5A-41A797B710F9}"/>
              </a:ext>
            </a:extLst>
          </p:cNvPr>
          <p:cNvSpPr>
            <a:spLocks noGrp="1" noChangeArrowheads="1"/>
          </p:cNvSpPr>
          <p:nvPr>
            <p:ph type="title"/>
          </p:nvPr>
        </p:nvSpPr>
        <p:spPr>
          <a:xfrm>
            <a:off x="628650" y="838200"/>
            <a:ext cx="7886700" cy="996950"/>
          </a:xfrm>
        </p:spPr>
        <p:txBody>
          <a:bodyPr/>
          <a:lstStyle/>
          <a:p>
            <a:pPr eaLnBrk="1" hangingPunct="1"/>
            <a:r>
              <a:rPr lang="nl-NL" altLang="nl-NL" b="1" dirty="0"/>
              <a:t>Doel van de les</a:t>
            </a:r>
          </a:p>
        </p:txBody>
      </p:sp>
      <p:sp>
        <p:nvSpPr>
          <p:cNvPr id="7171" name="Tijdelijke aanduiding voor inhoud 2">
            <a:extLst>
              <a:ext uri="{FF2B5EF4-FFF2-40B4-BE49-F238E27FC236}">
                <a16:creationId xmlns:a16="http://schemas.microsoft.com/office/drawing/2014/main" id="{8D8AB751-5123-4045-A621-E113D0ADAFB0}"/>
              </a:ext>
            </a:extLst>
          </p:cNvPr>
          <p:cNvSpPr>
            <a:spLocks noGrp="1" noChangeArrowheads="1"/>
          </p:cNvSpPr>
          <p:nvPr>
            <p:ph idx="1"/>
          </p:nvPr>
        </p:nvSpPr>
        <p:spPr>
          <a:xfrm>
            <a:off x="676275" y="2133600"/>
            <a:ext cx="6991350" cy="4391025"/>
          </a:xfrm>
        </p:spPr>
        <p:txBody>
          <a:bodyPr/>
          <a:lstStyle/>
          <a:p>
            <a:pPr marL="0" indent="0">
              <a:buFont typeface="Arial" panose="020B0604020202020204" pitchFamily="34" charset="0"/>
              <a:buNone/>
            </a:pPr>
            <a:r>
              <a:rPr lang="nl-NL" altLang="nl-NL" dirty="0"/>
              <a:t>Wat is een </a:t>
            </a:r>
            <a:r>
              <a:rPr lang="nl-NL" altLang="nl-NL" dirty="0" err="1"/>
              <a:t>dosatron</a:t>
            </a:r>
            <a:endParaRPr lang="nl-NL" altLang="nl-NL" dirty="0"/>
          </a:p>
          <a:p>
            <a:pPr marL="0" indent="0">
              <a:buFont typeface="Arial" panose="020B0604020202020204" pitchFamily="34" charset="0"/>
              <a:buNone/>
            </a:pPr>
            <a:r>
              <a:rPr lang="nl-NL" altLang="nl-NL" dirty="0"/>
              <a:t>Werking elektrische kraan</a:t>
            </a:r>
          </a:p>
          <a:p>
            <a:pPr marL="0" indent="0">
              <a:buFont typeface="Arial" panose="020B0604020202020204" pitchFamily="34" charset="0"/>
              <a:buNone/>
            </a:pPr>
            <a:r>
              <a:rPr lang="nl-NL" altLang="nl-NL" dirty="0"/>
              <a:t>Verschillende filters</a:t>
            </a:r>
          </a:p>
          <a:p>
            <a:pPr marL="0" indent="0">
              <a:buFont typeface="Arial" panose="020B0604020202020204" pitchFamily="34" charset="0"/>
              <a:buNone/>
            </a:pPr>
            <a:r>
              <a:rPr lang="nl-NL" altLang="nl-NL" dirty="0"/>
              <a:t>Afsluiting</a:t>
            </a:r>
          </a:p>
          <a:p>
            <a:pPr marL="0" indent="0">
              <a:buFont typeface="Arial" panose="020B0604020202020204" pitchFamily="34" charset="0"/>
              <a:buNone/>
            </a:pPr>
            <a:endParaRPr lang="nl-NL" altLang="nl-NL" dirty="0"/>
          </a:p>
        </p:txBody>
      </p:sp>
      <p:pic>
        <p:nvPicPr>
          <p:cNvPr id="5124" name="Afbeelding 6">
            <a:extLst>
              <a:ext uri="{FF2B5EF4-FFF2-40B4-BE49-F238E27FC236}">
                <a16:creationId xmlns:a16="http://schemas.microsoft.com/office/drawing/2014/main" id="{AAB5C878-EE90-41E1-A730-9BE2599DB0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330200"/>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34630" y="904717"/>
            <a:ext cx="6216141" cy="762878"/>
          </a:xfrm>
        </p:spPr>
        <p:txBody>
          <a:bodyPr>
            <a:normAutofit/>
          </a:bodyPr>
          <a:lstStyle/>
          <a:p>
            <a:pPr eaLnBrk="1" hangingPunct="1"/>
            <a:r>
              <a:rPr lang="nl-NL" altLang="nl-NL" sz="2400" dirty="0" err="1"/>
              <a:t>Dosatron</a:t>
            </a:r>
            <a:endParaRPr lang="nl-NL" altLang="nl-NL" sz="2400"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34630" y="2204864"/>
            <a:ext cx="6509072" cy="3553695"/>
          </a:xfrm>
        </p:spPr>
        <p:txBody>
          <a:bodyPr>
            <a:normAutofit/>
          </a:bodyPr>
          <a:lstStyle/>
          <a:p>
            <a:pPr indent="0">
              <a:buNone/>
              <a:defRPr/>
            </a:pPr>
            <a:br>
              <a:rPr lang="nl-NL" dirty="0"/>
            </a:br>
            <a:endParaRPr lang="nl-NL" dirty="0"/>
          </a:p>
        </p:txBody>
      </p:sp>
      <p:sp>
        <p:nvSpPr>
          <p:cNvPr id="4" name="Tekstvak 3">
            <a:extLst>
              <a:ext uri="{FF2B5EF4-FFF2-40B4-BE49-F238E27FC236}">
                <a16:creationId xmlns:a16="http://schemas.microsoft.com/office/drawing/2014/main" id="{EFE289FB-2DEF-4D91-B375-93835C0C0446}"/>
              </a:ext>
            </a:extLst>
          </p:cNvPr>
          <p:cNvSpPr txBox="1"/>
          <p:nvPr/>
        </p:nvSpPr>
        <p:spPr>
          <a:xfrm>
            <a:off x="781909" y="2130205"/>
            <a:ext cx="6190238" cy="3046988"/>
          </a:xfrm>
          <a:prstGeom prst="rect">
            <a:avLst/>
          </a:prstGeom>
          <a:noFill/>
        </p:spPr>
        <p:txBody>
          <a:bodyPr wrap="square" rtlCol="0">
            <a:spAutoFit/>
          </a:bodyPr>
          <a:lstStyle/>
          <a:p>
            <a:r>
              <a:rPr lang="nl-NL" sz="2400" dirty="0"/>
              <a:t>Een </a:t>
            </a:r>
            <a:r>
              <a:rPr lang="nl-NL" sz="2400" dirty="0" err="1"/>
              <a:t>Dosatron</a:t>
            </a:r>
            <a:r>
              <a:rPr lang="nl-NL" sz="2400" dirty="0"/>
              <a:t> wordt in de tuinbouw ingezet om de juiste hoeveheelheid meststoffen, fungiciden en insecticiden mee te geven aan het watergeefsysteem. </a:t>
            </a:r>
          </a:p>
          <a:p>
            <a:endParaRPr lang="nl-NL" sz="2400" dirty="0"/>
          </a:p>
          <a:p>
            <a:r>
              <a:rPr lang="nl-NL" sz="2400" dirty="0"/>
              <a:t>Bovendien kunnen ook reinigings- en ontsmettingsmiddelen middels een </a:t>
            </a:r>
            <a:r>
              <a:rPr lang="nl-NL" sz="2400" dirty="0" err="1"/>
              <a:t>Dosatron</a:t>
            </a:r>
            <a:r>
              <a:rPr lang="nl-NL" sz="2400" dirty="0"/>
              <a:t> worden toegediend.</a:t>
            </a:r>
          </a:p>
        </p:txBody>
      </p:sp>
      <p:pic>
        <p:nvPicPr>
          <p:cNvPr id="5" name="Afbeelding 4">
            <a:extLst>
              <a:ext uri="{FF2B5EF4-FFF2-40B4-BE49-F238E27FC236}">
                <a16:creationId xmlns:a16="http://schemas.microsoft.com/office/drawing/2014/main" id="{7094C4EA-78E1-431C-9683-A6218A78309F}"/>
              </a:ext>
            </a:extLst>
          </p:cNvPr>
          <p:cNvPicPr>
            <a:picLocks noChangeAspect="1"/>
          </p:cNvPicPr>
          <p:nvPr/>
        </p:nvPicPr>
        <p:blipFill>
          <a:blip r:embed="rId3"/>
          <a:stretch>
            <a:fillRect/>
          </a:stretch>
        </p:blipFill>
        <p:spPr>
          <a:xfrm>
            <a:off x="6300192" y="141025"/>
            <a:ext cx="2555776" cy="1916832"/>
          </a:xfrm>
          <a:prstGeom prst="rect">
            <a:avLst/>
          </a:prstGeom>
        </p:spPr>
      </p:pic>
    </p:spTree>
    <p:extLst>
      <p:ext uri="{BB962C8B-B14F-4D97-AF65-F5344CB8AC3E}">
        <p14:creationId xmlns:p14="http://schemas.microsoft.com/office/powerpoint/2010/main" val="47793391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000"/>
                                        <p:tgtEl>
                                          <p:spTgt spid="4">
                                            <p:txEl>
                                              <p:pRg st="2" end="2"/>
                                            </p:txEl>
                                          </p:spTgt>
                                        </p:tgtEl>
                                      </p:cBhvr>
                                    </p:animEffect>
                                    <p:anim calcmode="lin" valueType="num">
                                      <p:cBhvr>
                                        <p:cTn id="1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34630" y="904717"/>
            <a:ext cx="6216141" cy="762878"/>
          </a:xfrm>
        </p:spPr>
        <p:txBody>
          <a:bodyPr>
            <a:normAutofit/>
          </a:bodyPr>
          <a:lstStyle/>
          <a:p>
            <a:pPr eaLnBrk="1" hangingPunct="1"/>
            <a:r>
              <a:rPr lang="nl-NL" altLang="nl-NL" sz="2400" dirty="0" err="1"/>
              <a:t>Dosatron</a:t>
            </a:r>
            <a:endParaRPr lang="nl-NL" altLang="nl-NL" sz="2400"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34630" y="2204864"/>
            <a:ext cx="6509072" cy="3553695"/>
          </a:xfrm>
        </p:spPr>
        <p:txBody>
          <a:bodyPr>
            <a:normAutofit/>
          </a:bodyPr>
          <a:lstStyle/>
          <a:p>
            <a:pPr indent="0">
              <a:buNone/>
              <a:defRPr/>
            </a:pPr>
            <a:br>
              <a:rPr lang="nl-NL" dirty="0"/>
            </a:br>
            <a:endParaRPr lang="nl-NL" dirty="0"/>
          </a:p>
        </p:txBody>
      </p:sp>
      <p:sp>
        <p:nvSpPr>
          <p:cNvPr id="4" name="Tekstvak 3">
            <a:extLst>
              <a:ext uri="{FF2B5EF4-FFF2-40B4-BE49-F238E27FC236}">
                <a16:creationId xmlns:a16="http://schemas.microsoft.com/office/drawing/2014/main" id="{EFE289FB-2DEF-4D91-B375-93835C0C0446}"/>
              </a:ext>
            </a:extLst>
          </p:cNvPr>
          <p:cNvSpPr txBox="1"/>
          <p:nvPr/>
        </p:nvSpPr>
        <p:spPr>
          <a:xfrm>
            <a:off x="781908" y="2130205"/>
            <a:ext cx="6886435" cy="2677656"/>
          </a:xfrm>
          <a:prstGeom prst="rect">
            <a:avLst/>
          </a:prstGeom>
          <a:noFill/>
        </p:spPr>
        <p:txBody>
          <a:bodyPr wrap="square" rtlCol="0">
            <a:spAutoFit/>
          </a:bodyPr>
          <a:lstStyle/>
          <a:p>
            <a:r>
              <a:rPr lang="nl-NL" sz="2400" dirty="0"/>
              <a:t>Door de pomp is de geïnjecteerde dosis gewasbeschermingsmiddel of meststof is altijd evenredig met het volume water, zelfs bij schommelingen van druk. </a:t>
            </a:r>
          </a:p>
          <a:p>
            <a:endParaRPr lang="nl-NL" sz="2400" dirty="0"/>
          </a:p>
          <a:p>
            <a:r>
              <a:rPr lang="nl-NL" sz="2400" dirty="0"/>
              <a:t>Hierdoor is de </a:t>
            </a:r>
            <a:r>
              <a:rPr lang="nl-NL" sz="2400" dirty="0" err="1"/>
              <a:t>Dosatron</a:t>
            </a:r>
            <a:r>
              <a:rPr lang="nl-NL" sz="2400" dirty="0"/>
              <a:t> pomp één van de meest precieze doseerpompen die er beschikbaar is. </a:t>
            </a:r>
          </a:p>
        </p:txBody>
      </p:sp>
      <p:pic>
        <p:nvPicPr>
          <p:cNvPr id="2" name="Afbeelding 1">
            <a:extLst>
              <a:ext uri="{FF2B5EF4-FFF2-40B4-BE49-F238E27FC236}">
                <a16:creationId xmlns:a16="http://schemas.microsoft.com/office/drawing/2014/main" id="{E45D115F-D31B-44DF-BAD5-E23FFE74139B}"/>
              </a:ext>
            </a:extLst>
          </p:cNvPr>
          <p:cNvPicPr>
            <a:picLocks noChangeAspect="1"/>
          </p:cNvPicPr>
          <p:nvPr/>
        </p:nvPicPr>
        <p:blipFill>
          <a:blip r:embed="rId3"/>
          <a:stretch>
            <a:fillRect/>
          </a:stretch>
        </p:blipFill>
        <p:spPr>
          <a:xfrm>
            <a:off x="6300192" y="198954"/>
            <a:ext cx="2525228" cy="1893921"/>
          </a:xfrm>
          <a:prstGeom prst="rect">
            <a:avLst/>
          </a:prstGeom>
        </p:spPr>
      </p:pic>
    </p:spTree>
    <p:extLst>
      <p:ext uri="{BB962C8B-B14F-4D97-AF65-F5344CB8AC3E}">
        <p14:creationId xmlns:p14="http://schemas.microsoft.com/office/powerpoint/2010/main" val="93632265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34630" y="904717"/>
            <a:ext cx="6216141" cy="762878"/>
          </a:xfrm>
        </p:spPr>
        <p:txBody>
          <a:bodyPr>
            <a:normAutofit/>
          </a:bodyPr>
          <a:lstStyle/>
          <a:p>
            <a:pPr eaLnBrk="1" hangingPunct="1"/>
            <a:r>
              <a:rPr lang="nl-NL" altLang="nl-NL" sz="2400" dirty="0" err="1"/>
              <a:t>Dosatron</a:t>
            </a:r>
            <a:endParaRPr lang="nl-NL" altLang="nl-NL" sz="2400"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34630" y="2204864"/>
            <a:ext cx="6509072" cy="3553695"/>
          </a:xfrm>
        </p:spPr>
        <p:txBody>
          <a:bodyPr>
            <a:normAutofit/>
          </a:bodyPr>
          <a:lstStyle/>
          <a:p>
            <a:pPr indent="0">
              <a:buNone/>
              <a:defRPr/>
            </a:pPr>
            <a:br>
              <a:rPr lang="nl-NL" dirty="0"/>
            </a:br>
            <a:endParaRPr lang="nl-NL" dirty="0"/>
          </a:p>
        </p:txBody>
      </p:sp>
      <p:sp>
        <p:nvSpPr>
          <p:cNvPr id="4" name="Tekstvak 3">
            <a:extLst>
              <a:ext uri="{FF2B5EF4-FFF2-40B4-BE49-F238E27FC236}">
                <a16:creationId xmlns:a16="http://schemas.microsoft.com/office/drawing/2014/main" id="{EFE289FB-2DEF-4D91-B375-93835C0C0446}"/>
              </a:ext>
            </a:extLst>
          </p:cNvPr>
          <p:cNvSpPr txBox="1"/>
          <p:nvPr/>
        </p:nvSpPr>
        <p:spPr>
          <a:xfrm>
            <a:off x="781908" y="2130205"/>
            <a:ext cx="6886435" cy="4524315"/>
          </a:xfrm>
          <a:prstGeom prst="rect">
            <a:avLst/>
          </a:prstGeom>
          <a:noFill/>
        </p:spPr>
        <p:txBody>
          <a:bodyPr wrap="square" rtlCol="0">
            <a:spAutoFit/>
          </a:bodyPr>
          <a:lstStyle/>
          <a:p>
            <a:r>
              <a:rPr lang="nl-NL" sz="2400" dirty="0"/>
              <a:t>De waterstroom zorgt ervoor dat de piston van de </a:t>
            </a:r>
            <a:r>
              <a:rPr lang="nl-NL" sz="2400" dirty="0" err="1"/>
              <a:t>Dosatron</a:t>
            </a:r>
            <a:r>
              <a:rPr lang="nl-NL" sz="2400" dirty="0"/>
              <a:t> doseerpomp, oftewel de zuiger, in beweging wordt gezet. </a:t>
            </a:r>
          </a:p>
          <a:p>
            <a:endParaRPr lang="nl-NL" sz="2400" dirty="0"/>
          </a:p>
          <a:p>
            <a:r>
              <a:rPr lang="nl-NL" sz="2400" dirty="0"/>
              <a:t>Vervolgens worden de middelen aangezogen door de piston en in het pomplichaam geïnjecteerd en mengt het water zich met de middelen. </a:t>
            </a:r>
          </a:p>
          <a:p>
            <a:endParaRPr lang="nl-NL" sz="2400" dirty="0"/>
          </a:p>
          <a:p>
            <a:r>
              <a:rPr lang="nl-NL" sz="2400" dirty="0"/>
              <a:t>Door de waterdruk wordt de oplossing uit de </a:t>
            </a:r>
            <a:r>
              <a:rPr lang="nl-NL" sz="2400" dirty="0" err="1"/>
              <a:t>Dosatron</a:t>
            </a:r>
            <a:r>
              <a:rPr lang="nl-NL" sz="2400" dirty="0"/>
              <a:t> geduwd en worden gewasbeschermingsmiddelen en meststoffen meegegeven met het watergeefsysteem. </a:t>
            </a:r>
          </a:p>
        </p:txBody>
      </p:sp>
      <p:pic>
        <p:nvPicPr>
          <p:cNvPr id="1026" name="Picture 2" descr="https://royalbrinkman.nl/product/image/large/941201214_1.jpg">
            <a:extLst>
              <a:ext uri="{FF2B5EF4-FFF2-40B4-BE49-F238E27FC236}">
                <a16:creationId xmlns:a16="http://schemas.microsoft.com/office/drawing/2014/main" id="{ABFCDABC-A407-4BA3-8DAC-210611DCA4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95031"/>
            <a:ext cx="2411760" cy="1808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7931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503503" y="764704"/>
            <a:ext cx="5915025" cy="747713"/>
          </a:xfrm>
        </p:spPr>
        <p:txBody>
          <a:bodyPr/>
          <a:lstStyle/>
          <a:p>
            <a:pPr eaLnBrk="1" hangingPunct="1"/>
            <a:r>
              <a:rPr lang="nl-NL" altLang="nl-NL" dirty="0"/>
              <a:t>Werking </a:t>
            </a:r>
            <a:r>
              <a:rPr lang="nl-NL" altLang="nl-NL" dirty="0" err="1"/>
              <a:t>dosatron</a:t>
            </a:r>
            <a:endParaRPr lang="nl-NL" altLang="nl-NL" b="1" dirty="0"/>
          </a:p>
        </p:txBody>
      </p:sp>
      <p:pic>
        <p:nvPicPr>
          <p:cNvPr id="2" name="Onlinemedia 1">
            <a:hlinkClick r:id="" action="ppaction://media"/>
            <a:extLst>
              <a:ext uri="{FF2B5EF4-FFF2-40B4-BE49-F238E27FC236}">
                <a16:creationId xmlns:a16="http://schemas.microsoft.com/office/drawing/2014/main" id="{0DB03DA6-5C63-4EE3-971F-1B60273A0F9A}"/>
              </a:ext>
            </a:extLst>
          </p:cNvPr>
          <p:cNvPicPr>
            <a:picLocks noGrp="1" noRot="1" noChangeAspect="1"/>
          </p:cNvPicPr>
          <p:nvPr>
            <p:ph idx="1"/>
            <a:videoFile r:link="rId1"/>
          </p:nvPr>
        </p:nvPicPr>
        <p:blipFill>
          <a:blip r:embed="rId4"/>
          <a:stretch>
            <a:fillRect/>
          </a:stretch>
        </p:blipFill>
        <p:spPr>
          <a:xfrm>
            <a:off x="503503" y="2435275"/>
            <a:ext cx="6018741" cy="3385542"/>
          </a:xfrm>
          <a:prstGeom prst="rect">
            <a:avLst/>
          </a:prstGeom>
        </p:spPr>
      </p:pic>
    </p:spTree>
    <p:extLst>
      <p:ext uri="{BB962C8B-B14F-4D97-AF65-F5344CB8AC3E}">
        <p14:creationId xmlns:p14="http://schemas.microsoft.com/office/powerpoint/2010/main" val="3527127291"/>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808727" y="1279111"/>
            <a:ext cx="6216141" cy="762878"/>
          </a:xfrm>
        </p:spPr>
        <p:txBody>
          <a:bodyPr>
            <a:normAutofit/>
          </a:bodyPr>
          <a:lstStyle/>
          <a:p>
            <a:pPr eaLnBrk="1" hangingPunct="1"/>
            <a:r>
              <a:rPr lang="nl-NL" altLang="nl-NL" sz="2400" dirty="0"/>
              <a:t>Electrische kraan of magneetventiel</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834630" y="2204864"/>
            <a:ext cx="6509072" cy="3553695"/>
          </a:xfrm>
        </p:spPr>
        <p:txBody>
          <a:bodyPr>
            <a:normAutofit/>
          </a:bodyPr>
          <a:lstStyle/>
          <a:p>
            <a:pPr indent="0">
              <a:buNone/>
              <a:defRPr/>
            </a:pPr>
            <a:br>
              <a:rPr lang="nl-NL" dirty="0"/>
            </a:br>
            <a:endParaRPr lang="nl-NL" dirty="0"/>
          </a:p>
        </p:txBody>
      </p:sp>
      <p:sp>
        <p:nvSpPr>
          <p:cNvPr id="2" name="Rechthoek 1">
            <a:extLst>
              <a:ext uri="{FF2B5EF4-FFF2-40B4-BE49-F238E27FC236}">
                <a16:creationId xmlns:a16="http://schemas.microsoft.com/office/drawing/2014/main" id="{6B15D51A-6059-4B7F-B421-06F22B9807FD}"/>
              </a:ext>
            </a:extLst>
          </p:cNvPr>
          <p:cNvSpPr/>
          <p:nvPr/>
        </p:nvSpPr>
        <p:spPr>
          <a:xfrm>
            <a:off x="834630" y="2274837"/>
            <a:ext cx="6023370" cy="3046988"/>
          </a:xfrm>
          <a:prstGeom prst="rect">
            <a:avLst/>
          </a:prstGeom>
        </p:spPr>
        <p:txBody>
          <a:bodyPr wrap="square">
            <a:spAutoFit/>
          </a:bodyPr>
          <a:lstStyle/>
          <a:p>
            <a:pPr marL="0" indent="0" eaLnBrk="1" hangingPunct="1">
              <a:buNone/>
            </a:pPr>
            <a:r>
              <a:rPr lang="nl-NL" altLang="nl-NL" sz="2400" dirty="0"/>
              <a:t>Ook kun je een elektrische kraan plaatsen die op afstand (of computer gestuurd) open of dicht gaat.</a:t>
            </a:r>
          </a:p>
          <a:p>
            <a:pPr marL="0" indent="0" eaLnBrk="1" hangingPunct="1">
              <a:buNone/>
            </a:pPr>
            <a:endParaRPr lang="nl-NL" altLang="nl-NL" sz="2400" dirty="0"/>
          </a:p>
          <a:p>
            <a:pPr marL="0" indent="0" eaLnBrk="1" hangingPunct="1">
              <a:buNone/>
            </a:pPr>
            <a:endParaRPr lang="nl-NL" altLang="nl-NL" sz="2400" dirty="0"/>
          </a:p>
          <a:p>
            <a:pPr marL="0" indent="0" eaLnBrk="1" hangingPunct="1">
              <a:buNone/>
            </a:pPr>
            <a:endParaRPr lang="nl-NL" altLang="nl-NL" sz="2400" dirty="0"/>
          </a:p>
          <a:p>
            <a:pPr marL="0" indent="0" eaLnBrk="1" hangingPunct="1">
              <a:buNone/>
            </a:pPr>
            <a:endParaRPr lang="nl-NL" altLang="nl-NL" sz="2400" dirty="0"/>
          </a:p>
          <a:p>
            <a:pPr marL="0" indent="0" eaLnBrk="1" hangingPunct="1">
              <a:buNone/>
            </a:pPr>
            <a:r>
              <a:rPr lang="nl-NL" altLang="nl-NL" sz="2400" dirty="0"/>
              <a:t>Magneetventiel</a:t>
            </a:r>
          </a:p>
        </p:txBody>
      </p:sp>
      <p:pic>
        <p:nvPicPr>
          <p:cNvPr id="3" name="Afbeelding 2">
            <a:extLst>
              <a:ext uri="{FF2B5EF4-FFF2-40B4-BE49-F238E27FC236}">
                <a16:creationId xmlns:a16="http://schemas.microsoft.com/office/drawing/2014/main" id="{4368010F-D787-4DB8-A124-F233B4F3D778}"/>
              </a:ext>
            </a:extLst>
          </p:cNvPr>
          <p:cNvPicPr>
            <a:picLocks noChangeAspect="1"/>
          </p:cNvPicPr>
          <p:nvPr/>
        </p:nvPicPr>
        <p:blipFill>
          <a:blip r:embed="rId3"/>
          <a:stretch>
            <a:fillRect/>
          </a:stretch>
        </p:blipFill>
        <p:spPr>
          <a:xfrm>
            <a:off x="5173338" y="4077072"/>
            <a:ext cx="2170364" cy="2170364"/>
          </a:xfrm>
          <a:prstGeom prst="rect">
            <a:avLst/>
          </a:prstGeom>
        </p:spPr>
      </p:pic>
    </p:spTree>
    <p:extLst>
      <p:ext uri="{BB962C8B-B14F-4D97-AF65-F5344CB8AC3E}">
        <p14:creationId xmlns:p14="http://schemas.microsoft.com/office/powerpoint/2010/main" val="203276858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a:extLst>
              <a:ext uri="{FF2B5EF4-FFF2-40B4-BE49-F238E27FC236}">
                <a16:creationId xmlns:a16="http://schemas.microsoft.com/office/drawing/2014/main" id="{75C595FE-5A9F-4654-ACE0-669BBB20FDB1}"/>
              </a:ext>
            </a:extLst>
          </p:cNvPr>
          <p:cNvSpPr>
            <a:spLocks noGrp="1" noChangeArrowheads="1"/>
          </p:cNvSpPr>
          <p:nvPr>
            <p:ph type="title"/>
          </p:nvPr>
        </p:nvSpPr>
        <p:spPr>
          <a:xfrm>
            <a:off x="979005" y="1217825"/>
            <a:ext cx="7886700" cy="983642"/>
          </a:xfrm>
        </p:spPr>
        <p:txBody>
          <a:bodyPr/>
          <a:lstStyle/>
          <a:p>
            <a:pPr eaLnBrk="1" hangingPunct="1"/>
            <a:r>
              <a:rPr lang="nl-NL" altLang="nl-NL" b="1" dirty="0"/>
              <a:t>Hoe werkt een elektrische kraan</a:t>
            </a:r>
          </a:p>
        </p:txBody>
      </p:sp>
      <p:pic>
        <p:nvPicPr>
          <p:cNvPr id="2" name="Onlinemedia 1">
            <a:hlinkClick r:id="" action="ppaction://media"/>
            <a:extLst>
              <a:ext uri="{FF2B5EF4-FFF2-40B4-BE49-F238E27FC236}">
                <a16:creationId xmlns:a16="http://schemas.microsoft.com/office/drawing/2014/main" id="{C41B305C-DA11-45E5-B0DD-3457C0B177FE}"/>
              </a:ext>
            </a:extLst>
          </p:cNvPr>
          <p:cNvPicPr>
            <a:picLocks noGrp="1" noRot="1" noChangeAspect="1"/>
          </p:cNvPicPr>
          <p:nvPr>
            <p:ph idx="1"/>
            <a:videoFile r:link="rId1"/>
          </p:nvPr>
        </p:nvPicPr>
        <p:blipFill>
          <a:blip r:embed="rId3"/>
          <a:stretch>
            <a:fillRect/>
          </a:stretch>
        </p:blipFill>
        <p:spPr>
          <a:xfrm>
            <a:off x="1193279" y="2394998"/>
            <a:ext cx="5769204" cy="3245177"/>
          </a:xfrm>
          <a:prstGeom prst="rect">
            <a:avLst/>
          </a:prstGeom>
        </p:spPr>
      </p:pic>
    </p:spTree>
    <p:extLst>
      <p:ext uri="{BB962C8B-B14F-4D97-AF65-F5344CB8AC3E}">
        <p14:creationId xmlns:p14="http://schemas.microsoft.com/office/powerpoint/2010/main" val="428162216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zone college.potx" id="{289ACBD9-B65D-4D7B-8071-B2DBE1A5FCCC}" vid="{1C56739D-5687-4AE6-9ABE-B211D9D18700}"/>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1D3699BCA81B46AD60454B87AB9121" ma:contentTypeVersion="14" ma:contentTypeDescription="Een nieuw document maken." ma:contentTypeScope="" ma:versionID="0a34a757d3835aa962b5ea0e60445053">
  <xsd:schema xmlns:xsd="http://www.w3.org/2001/XMLSchema" xmlns:xs="http://www.w3.org/2001/XMLSchema" xmlns:p="http://schemas.microsoft.com/office/2006/metadata/properties" xmlns:ns3="88fa185b-b6f4-4426-890a-edc6532e8d4f" xmlns:ns4="521c7c86-cc27-4cef-8605-4ebb03422227" targetNamespace="http://schemas.microsoft.com/office/2006/metadata/properties" ma:root="true" ma:fieldsID="386822e88eac53b09937f43d73668aaf" ns3:_="" ns4:_="">
    <xsd:import namespace="88fa185b-b6f4-4426-890a-edc6532e8d4f"/>
    <xsd:import namespace="521c7c86-cc27-4cef-8605-4ebb034222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a185b-b6f4-4426-890a-edc6532e8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1c7c86-cc27-4cef-8605-4ebb03422227"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SharingHintHash" ma:index="2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AD6219-CCC8-4079-A1DD-ADC5C926B055}">
  <ds:schemaRefs>
    <ds:schemaRef ds:uri="http://schemas.microsoft.com/sharepoint/v3/contenttype/forms"/>
  </ds:schemaRefs>
</ds:datastoreItem>
</file>

<file path=customXml/itemProps2.xml><?xml version="1.0" encoding="utf-8"?>
<ds:datastoreItem xmlns:ds="http://schemas.openxmlformats.org/officeDocument/2006/customXml" ds:itemID="{1C3BB418-2DF6-416C-A2C6-251D3EDDD072}">
  <ds:schemaRefs>
    <ds:schemaRef ds:uri="http://schemas.microsoft.com/office/infopath/2007/PartnerControls"/>
    <ds:schemaRef ds:uri="http://purl.org/dc/elements/1.1/"/>
    <ds:schemaRef ds:uri="http://schemas.microsoft.com/office/2006/documentManagement/types"/>
    <ds:schemaRef ds:uri="88fa185b-b6f4-4426-890a-edc6532e8d4f"/>
    <ds:schemaRef ds:uri="521c7c86-cc27-4cef-8605-4ebb03422227"/>
    <ds:schemaRef ds:uri="http://purl.org/dc/terms/"/>
    <ds:schemaRef ds:uri="http://schemas.openxmlformats.org/package/2006/metadata/core-properties"/>
    <ds:schemaRef ds:uri="http://purl.org/dc/dcmityp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4CC111C-FBD3-41C6-9DB8-9739C4E024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fa185b-b6f4-4426-890a-edc6532e8d4f"/>
    <ds:schemaRef ds:uri="521c7c86-cc27-4cef-8605-4ebb034222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1137</TotalTime>
  <Words>1198</Words>
  <Application>Microsoft Office PowerPoint</Application>
  <PresentationFormat>Diavoorstelling (4:3)</PresentationFormat>
  <Paragraphs>148</Paragraphs>
  <Slides>29</Slides>
  <Notes>20</Notes>
  <HiddenSlides>0</HiddenSlides>
  <MMClips>7</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29</vt:i4>
      </vt:variant>
    </vt:vector>
  </HeadingPairs>
  <TitlesOfParts>
    <vt:vector size="34" baseType="lpstr">
      <vt:lpstr>Arial</vt:lpstr>
      <vt:lpstr>Calibri</vt:lpstr>
      <vt:lpstr>Calibri Light</vt:lpstr>
      <vt:lpstr>Kantoorthema</vt:lpstr>
      <vt:lpstr>1_Kantoorthema</vt:lpstr>
      <vt:lpstr>     Dosatron, filters en elektrische kraan </vt:lpstr>
      <vt:lpstr>Aftrap</vt:lpstr>
      <vt:lpstr>Doel van de les</vt:lpstr>
      <vt:lpstr>Dosatron</vt:lpstr>
      <vt:lpstr>Dosatron</vt:lpstr>
      <vt:lpstr>Dosatron</vt:lpstr>
      <vt:lpstr>Werking dosatron</vt:lpstr>
      <vt:lpstr>Electrische kraan of magneetventiel</vt:lpstr>
      <vt:lpstr>Hoe werkt een elektrische kraan</vt:lpstr>
      <vt:lpstr>Wat kan er kapot gaan aan de elektrische kraan ?</vt:lpstr>
      <vt:lpstr>Storingen aan elektrische kraan</vt:lpstr>
      <vt:lpstr>Doekfilter</vt:lpstr>
      <vt:lpstr>Doekfilter</vt:lpstr>
      <vt:lpstr>Doekfilter</vt:lpstr>
      <vt:lpstr>Doekfilter</vt:lpstr>
      <vt:lpstr>Gaas filters</vt:lpstr>
      <vt:lpstr>Gaas filters</vt:lpstr>
      <vt:lpstr>Gaas filter</vt:lpstr>
      <vt:lpstr>Zelfreinigende filters</vt:lpstr>
      <vt:lpstr>Schijvenfilter </vt:lpstr>
      <vt:lpstr>schijvenfilters</vt:lpstr>
      <vt:lpstr>Voordelen van een schijvenfilter ten opzichte van een gaasfilter </vt:lpstr>
      <vt:lpstr>Zand filters</vt:lpstr>
      <vt:lpstr>Zand filters</vt:lpstr>
      <vt:lpstr>Diepte filtratie</vt:lpstr>
      <vt:lpstr>Contact tijd</vt:lpstr>
      <vt:lpstr>Terug spoelen</vt:lpstr>
      <vt:lpstr>Zandfilters</vt:lpstr>
      <vt:lpstr>PowerPoint-presentatie</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ronald</dc:creator>
  <cp:lastModifiedBy>Gé Verbeek</cp:lastModifiedBy>
  <cp:revision>142</cp:revision>
  <dcterms:created xsi:type="dcterms:W3CDTF">2004-05-13T15:09:53Z</dcterms:created>
  <dcterms:modified xsi:type="dcterms:W3CDTF">2025-03-19T11:49:25Z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0x010100CF1D3699BCA81B46AD60454B87AB9121</vt:lpwstr>
  </property>
</Properties>
</file>